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3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4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5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0" r:id="rId2"/>
    <p:sldMasterId id="2147483956" r:id="rId3"/>
    <p:sldMasterId id="2147484074" r:id="rId4"/>
    <p:sldMasterId id="2147484133" r:id="rId5"/>
    <p:sldMasterId id="2147484192" r:id="rId6"/>
  </p:sldMasterIdLst>
  <p:notesMasterIdLst>
    <p:notesMasterId r:id="rId15"/>
  </p:notesMasterIdLst>
  <p:sldIdLst>
    <p:sldId id="1611" r:id="rId7"/>
    <p:sldId id="1583" r:id="rId8"/>
    <p:sldId id="1374" r:id="rId9"/>
    <p:sldId id="1372" r:id="rId10"/>
    <p:sldId id="1375" r:id="rId11"/>
    <p:sldId id="1377" r:id="rId12"/>
    <p:sldId id="1380" r:id="rId13"/>
    <p:sldId id="1612" r:id="rId14"/>
  </p:sldIdLst>
  <p:sldSz cx="12192000" cy="6858000"/>
  <p:notesSz cx="6858000" cy="91440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akt Time / Lead Time" id="{42C44D4A-FF72-4558-BDAE-F811EA094314}">
          <p14:sldIdLst>
            <p14:sldId id="1611"/>
            <p14:sldId id="1583"/>
            <p14:sldId id="1374"/>
            <p14:sldId id="1372"/>
            <p14:sldId id="1375"/>
            <p14:sldId id="1377"/>
            <p14:sldId id="1380"/>
            <p14:sldId id="16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70" userDrawn="1">
          <p15:clr>
            <a:srgbClr val="A4A3A4"/>
          </p15:clr>
        </p15:guide>
        <p15:guide id="2" pos="3984" userDrawn="1">
          <p15:clr>
            <a:srgbClr val="A4A3A4"/>
          </p15:clr>
        </p15:guide>
        <p15:guide id="3" orient="horz" pos="1094" userDrawn="1">
          <p15:clr>
            <a:srgbClr val="A4A3A4"/>
          </p15:clr>
        </p15:guide>
        <p15:guide id="4" pos="3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000000"/>
    <a:srgbClr val="DDDDDD"/>
    <a:srgbClr val="B2B2B2"/>
    <a:srgbClr val="FFFFFF"/>
    <a:srgbClr val="808080"/>
    <a:srgbClr val="5F5F5F"/>
    <a:srgbClr val="C0C0C0"/>
    <a:srgbClr val="7F7F7F"/>
    <a:srgbClr val="3286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44" autoAdjust="0"/>
    <p:restoredTop sz="95340" autoAdjust="0"/>
  </p:normalViewPr>
  <p:slideViewPr>
    <p:cSldViewPr snapToObjects="1">
      <p:cViewPr varScale="1">
        <p:scale>
          <a:sx n="120" d="100"/>
          <a:sy n="120" d="100"/>
        </p:scale>
        <p:origin x="800" y="192"/>
      </p:cViewPr>
      <p:guideLst>
        <p:guide orient="horz" pos="1570"/>
        <p:guide pos="3984"/>
        <p:guide orient="horz" pos="1094"/>
        <p:guide pos="33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5" d="100"/>
        <a:sy n="25" d="100"/>
      </p:scale>
      <p:origin x="0" y="-14040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625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51BD060-8445-9E42-9372-C25F794EAC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9279" y="6393522"/>
            <a:ext cx="1799994" cy="31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7006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8405242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007909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6873321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32726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55881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4399837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363044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964721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70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0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5809232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685521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6463849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0815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0159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3456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64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0093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91762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171969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276476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918234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882210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673181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0233956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598499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23767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6116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794617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6135714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1582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853266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68835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2528614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21884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9568199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3562743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83246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95214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8025737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2157365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057809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8409885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831276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454600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4933053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586490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913676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71030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70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0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5417441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2506104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957253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885771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9484388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2573931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3089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534221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7850787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056791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911578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5833381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4698752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54247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3865264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150266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6392432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24242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377016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222341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0383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662533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70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0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3159893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404597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0575462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67980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9093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5739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5642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6208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83246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920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6721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164301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9116105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91842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4700085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36400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6580196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439288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2030501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920379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98089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4045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2443353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789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8696427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80116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0291386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3921060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2201017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5359158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9312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4678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8442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2205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5281518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1980426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71747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8715819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4375816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898301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33319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1454808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9270172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118737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0940444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682087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2518802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2145137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812247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3036915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8775803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3628434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3889236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26599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03065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826865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750971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2428386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405797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8407433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425783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888121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241001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70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0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005647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196979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8709540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75794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38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7546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6032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694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2791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87352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85678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976023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4606409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522869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0004557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678858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6927325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704198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4801396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70067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742704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8303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616444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8235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9886413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3513432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7047832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4548452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1315119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35989381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57334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910670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4432394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0901577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6764370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98184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2929374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309181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3319102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801397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573675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9747632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56095288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13719073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4164091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83439963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7634055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1777844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2543438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Pr>
        <a:solidFill>
          <a:srgbClr val="E7E3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770430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13519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7387529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22293254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174735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93867100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63493812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6197342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1998357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70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0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66237738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411105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048119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33204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10058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00652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98162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6876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2643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0657955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37441549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5259442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764558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3363500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853527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1167023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6073980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7638239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84121214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87094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20494487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39665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588824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89712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23571270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35112056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80715857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57795530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631218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21205889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27861119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9927704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79256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16105206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7289083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0921061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41306991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7138903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4838629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2268386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22555368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05872310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581965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00154315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03974537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17282201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75210123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9287156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7176691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51BD060-8445-9E42-9372-C25F794EAC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9279" y="6393522"/>
            <a:ext cx="1799994" cy="31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9991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710253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2805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63119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268759"/>
            <a:ext cx="2352260" cy="353568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57971" y="1268759"/>
            <a:ext cx="2352260" cy="353568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7708" y="1268759"/>
            <a:ext cx="2479811" cy="353568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97789" y="1268759"/>
            <a:ext cx="2479811" cy="353568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4400" y="4980565"/>
            <a:ext cx="503311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57971" y="4980565"/>
            <a:ext cx="501962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8819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70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0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494236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9524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hyperlink" Target="https://www.facebook.com/iThinkLean/" TargetMode="Externa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hyperlink" Target="https://www.linkedin.com/" TargetMode="Externa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9" Type="http://schemas.openxmlformats.org/officeDocument/2006/relationships/slideLayout" Target="../slideLayouts/slideLayout105.xml"/><Relationship Id="rId21" Type="http://schemas.openxmlformats.org/officeDocument/2006/relationships/slideLayout" Target="../slideLayouts/slideLayout87.xml"/><Relationship Id="rId34" Type="http://schemas.openxmlformats.org/officeDocument/2006/relationships/slideLayout" Target="../slideLayouts/slideLayout100.xml"/><Relationship Id="rId42" Type="http://schemas.openxmlformats.org/officeDocument/2006/relationships/slideLayout" Target="../slideLayouts/slideLayout108.xml"/><Relationship Id="rId47" Type="http://schemas.openxmlformats.org/officeDocument/2006/relationships/slideLayout" Target="../slideLayouts/slideLayout113.xml"/><Relationship Id="rId50" Type="http://schemas.openxmlformats.org/officeDocument/2006/relationships/slideLayout" Target="../slideLayouts/slideLayout116.xml"/><Relationship Id="rId55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32" Type="http://schemas.openxmlformats.org/officeDocument/2006/relationships/slideLayout" Target="../slideLayouts/slideLayout98.xml"/><Relationship Id="rId37" Type="http://schemas.openxmlformats.org/officeDocument/2006/relationships/slideLayout" Target="../slideLayouts/slideLayout103.xml"/><Relationship Id="rId40" Type="http://schemas.openxmlformats.org/officeDocument/2006/relationships/slideLayout" Target="../slideLayouts/slideLayout106.xml"/><Relationship Id="rId45" Type="http://schemas.openxmlformats.org/officeDocument/2006/relationships/slideLayout" Target="../slideLayouts/slideLayout111.xml"/><Relationship Id="rId53" Type="http://schemas.openxmlformats.org/officeDocument/2006/relationships/slideLayout" Target="../slideLayouts/slideLayout119.xml"/><Relationship Id="rId58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slideLayout" Target="../slideLayouts/slideLayout96.xml"/><Relationship Id="rId35" Type="http://schemas.openxmlformats.org/officeDocument/2006/relationships/slideLayout" Target="../slideLayouts/slideLayout101.xml"/><Relationship Id="rId43" Type="http://schemas.openxmlformats.org/officeDocument/2006/relationships/slideLayout" Target="../slideLayouts/slideLayout109.xml"/><Relationship Id="rId48" Type="http://schemas.openxmlformats.org/officeDocument/2006/relationships/slideLayout" Target="../slideLayouts/slideLayout114.xml"/><Relationship Id="rId56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74.xml"/><Relationship Id="rId51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33" Type="http://schemas.openxmlformats.org/officeDocument/2006/relationships/slideLayout" Target="../slideLayouts/slideLayout99.xml"/><Relationship Id="rId38" Type="http://schemas.openxmlformats.org/officeDocument/2006/relationships/slideLayout" Target="../slideLayouts/slideLayout104.xml"/><Relationship Id="rId46" Type="http://schemas.openxmlformats.org/officeDocument/2006/relationships/slideLayout" Target="../slideLayouts/slideLayout112.xml"/><Relationship Id="rId59" Type="http://schemas.openxmlformats.org/officeDocument/2006/relationships/theme" Target="../theme/theme2.xml"/><Relationship Id="rId20" Type="http://schemas.openxmlformats.org/officeDocument/2006/relationships/slideLayout" Target="../slideLayouts/slideLayout86.xml"/><Relationship Id="rId41" Type="http://schemas.openxmlformats.org/officeDocument/2006/relationships/slideLayout" Target="../slideLayouts/slideLayout107.xml"/><Relationship Id="rId54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36" Type="http://schemas.openxmlformats.org/officeDocument/2006/relationships/slideLayout" Target="../slideLayouts/slideLayout102.xml"/><Relationship Id="rId49" Type="http://schemas.openxmlformats.org/officeDocument/2006/relationships/slideLayout" Target="../slideLayouts/slideLayout115.xml"/><Relationship Id="rId57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97.xml"/><Relationship Id="rId44" Type="http://schemas.openxmlformats.org/officeDocument/2006/relationships/slideLayout" Target="../slideLayouts/slideLayout110.xml"/><Relationship Id="rId52" Type="http://schemas.openxmlformats.org/officeDocument/2006/relationships/slideLayout" Target="../slideLayouts/slideLayout118.xml"/><Relationship Id="rId60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26" Type="http://schemas.openxmlformats.org/officeDocument/2006/relationships/slideLayout" Target="../slideLayouts/slideLayout150.xml"/><Relationship Id="rId39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45.xml"/><Relationship Id="rId34" Type="http://schemas.openxmlformats.org/officeDocument/2006/relationships/slideLayout" Target="../slideLayouts/slideLayout158.xml"/><Relationship Id="rId42" Type="http://schemas.openxmlformats.org/officeDocument/2006/relationships/slideLayout" Target="../slideLayouts/slideLayout166.xml"/><Relationship Id="rId47" Type="http://schemas.openxmlformats.org/officeDocument/2006/relationships/slideLayout" Target="../slideLayouts/slideLayout171.xml"/><Relationship Id="rId50" Type="http://schemas.openxmlformats.org/officeDocument/2006/relationships/slideLayout" Target="../slideLayouts/slideLayout174.xml"/><Relationship Id="rId55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9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35.xml"/><Relationship Id="rId24" Type="http://schemas.openxmlformats.org/officeDocument/2006/relationships/slideLayout" Target="../slideLayouts/slideLayout148.xml"/><Relationship Id="rId32" Type="http://schemas.openxmlformats.org/officeDocument/2006/relationships/slideLayout" Target="../slideLayouts/slideLayout156.xml"/><Relationship Id="rId37" Type="http://schemas.openxmlformats.org/officeDocument/2006/relationships/slideLayout" Target="../slideLayouts/slideLayout161.xml"/><Relationship Id="rId40" Type="http://schemas.openxmlformats.org/officeDocument/2006/relationships/slideLayout" Target="../slideLayouts/slideLayout164.xml"/><Relationship Id="rId45" Type="http://schemas.openxmlformats.org/officeDocument/2006/relationships/slideLayout" Target="../slideLayouts/slideLayout169.xml"/><Relationship Id="rId53" Type="http://schemas.openxmlformats.org/officeDocument/2006/relationships/slideLayout" Target="../slideLayouts/slideLayout177.xml"/><Relationship Id="rId58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29.xml"/><Relationship Id="rId19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Relationship Id="rId22" Type="http://schemas.openxmlformats.org/officeDocument/2006/relationships/slideLayout" Target="../slideLayouts/slideLayout146.xml"/><Relationship Id="rId27" Type="http://schemas.openxmlformats.org/officeDocument/2006/relationships/slideLayout" Target="../slideLayouts/slideLayout151.xml"/><Relationship Id="rId30" Type="http://schemas.openxmlformats.org/officeDocument/2006/relationships/slideLayout" Target="../slideLayouts/slideLayout154.xml"/><Relationship Id="rId35" Type="http://schemas.openxmlformats.org/officeDocument/2006/relationships/slideLayout" Target="../slideLayouts/slideLayout159.xml"/><Relationship Id="rId43" Type="http://schemas.openxmlformats.org/officeDocument/2006/relationships/slideLayout" Target="../slideLayouts/slideLayout167.xml"/><Relationship Id="rId48" Type="http://schemas.openxmlformats.org/officeDocument/2006/relationships/slideLayout" Target="../slideLayouts/slideLayout172.xml"/><Relationship Id="rId56" Type="http://schemas.openxmlformats.org/officeDocument/2006/relationships/slideLayout" Target="../slideLayouts/slideLayout180.xml"/><Relationship Id="rId8" Type="http://schemas.openxmlformats.org/officeDocument/2006/relationships/slideLayout" Target="../slideLayouts/slideLayout132.xml"/><Relationship Id="rId51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5" Type="http://schemas.openxmlformats.org/officeDocument/2006/relationships/slideLayout" Target="../slideLayouts/slideLayout149.xml"/><Relationship Id="rId33" Type="http://schemas.openxmlformats.org/officeDocument/2006/relationships/slideLayout" Target="../slideLayouts/slideLayout157.xml"/><Relationship Id="rId38" Type="http://schemas.openxmlformats.org/officeDocument/2006/relationships/slideLayout" Target="../slideLayouts/slideLayout162.xml"/><Relationship Id="rId46" Type="http://schemas.openxmlformats.org/officeDocument/2006/relationships/slideLayout" Target="../slideLayouts/slideLayout170.xml"/><Relationship Id="rId59" Type="http://schemas.openxmlformats.org/officeDocument/2006/relationships/theme" Target="../theme/theme3.xml"/><Relationship Id="rId20" Type="http://schemas.openxmlformats.org/officeDocument/2006/relationships/slideLayout" Target="../slideLayouts/slideLayout144.xml"/><Relationship Id="rId41" Type="http://schemas.openxmlformats.org/officeDocument/2006/relationships/slideLayout" Target="../slideLayouts/slideLayout165.xml"/><Relationship Id="rId54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39.xml"/><Relationship Id="rId23" Type="http://schemas.openxmlformats.org/officeDocument/2006/relationships/slideLayout" Target="../slideLayouts/slideLayout147.xml"/><Relationship Id="rId28" Type="http://schemas.openxmlformats.org/officeDocument/2006/relationships/slideLayout" Target="../slideLayouts/slideLayout152.xml"/><Relationship Id="rId36" Type="http://schemas.openxmlformats.org/officeDocument/2006/relationships/slideLayout" Target="../slideLayouts/slideLayout160.xml"/><Relationship Id="rId49" Type="http://schemas.openxmlformats.org/officeDocument/2006/relationships/slideLayout" Target="../slideLayouts/slideLayout173.xml"/><Relationship Id="rId57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34.xml"/><Relationship Id="rId31" Type="http://schemas.openxmlformats.org/officeDocument/2006/relationships/slideLayout" Target="../slideLayouts/slideLayout155.xml"/><Relationship Id="rId44" Type="http://schemas.openxmlformats.org/officeDocument/2006/relationships/slideLayout" Target="../slideLayouts/slideLayout168.xml"/><Relationship Id="rId52" Type="http://schemas.openxmlformats.org/officeDocument/2006/relationships/slideLayout" Target="../slideLayouts/slideLayout176.xml"/><Relationship Id="rId60" Type="http://schemas.openxmlformats.org/officeDocument/2006/relationships/hyperlink" Target="https://www.facebook.com/" TargetMode="Externa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5.xml"/><Relationship Id="rId18" Type="http://schemas.openxmlformats.org/officeDocument/2006/relationships/slideLayout" Target="../slideLayouts/slideLayout200.xml"/><Relationship Id="rId26" Type="http://schemas.openxmlformats.org/officeDocument/2006/relationships/slideLayout" Target="../slideLayouts/slideLayout208.xml"/><Relationship Id="rId39" Type="http://schemas.openxmlformats.org/officeDocument/2006/relationships/slideLayout" Target="../slideLayouts/slideLayout221.xml"/><Relationship Id="rId21" Type="http://schemas.openxmlformats.org/officeDocument/2006/relationships/slideLayout" Target="../slideLayouts/slideLayout203.xml"/><Relationship Id="rId34" Type="http://schemas.openxmlformats.org/officeDocument/2006/relationships/slideLayout" Target="../slideLayouts/slideLayout216.xml"/><Relationship Id="rId42" Type="http://schemas.openxmlformats.org/officeDocument/2006/relationships/slideLayout" Target="../slideLayouts/slideLayout224.xml"/><Relationship Id="rId47" Type="http://schemas.openxmlformats.org/officeDocument/2006/relationships/slideLayout" Target="../slideLayouts/slideLayout229.xml"/><Relationship Id="rId50" Type="http://schemas.openxmlformats.org/officeDocument/2006/relationships/slideLayout" Target="../slideLayouts/slideLayout232.xml"/><Relationship Id="rId55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29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193.xml"/><Relationship Id="rId24" Type="http://schemas.openxmlformats.org/officeDocument/2006/relationships/slideLayout" Target="../slideLayouts/slideLayout206.xml"/><Relationship Id="rId32" Type="http://schemas.openxmlformats.org/officeDocument/2006/relationships/slideLayout" Target="../slideLayouts/slideLayout214.xml"/><Relationship Id="rId37" Type="http://schemas.openxmlformats.org/officeDocument/2006/relationships/slideLayout" Target="../slideLayouts/slideLayout219.xml"/><Relationship Id="rId40" Type="http://schemas.openxmlformats.org/officeDocument/2006/relationships/slideLayout" Target="../slideLayouts/slideLayout222.xml"/><Relationship Id="rId45" Type="http://schemas.openxmlformats.org/officeDocument/2006/relationships/slideLayout" Target="../slideLayouts/slideLayout227.xml"/><Relationship Id="rId53" Type="http://schemas.openxmlformats.org/officeDocument/2006/relationships/slideLayout" Target="../slideLayouts/slideLayout235.xml"/><Relationship Id="rId58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187.xml"/><Relationship Id="rId19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6.xml"/><Relationship Id="rId22" Type="http://schemas.openxmlformats.org/officeDocument/2006/relationships/slideLayout" Target="../slideLayouts/slideLayout204.xml"/><Relationship Id="rId27" Type="http://schemas.openxmlformats.org/officeDocument/2006/relationships/slideLayout" Target="../slideLayouts/slideLayout209.xml"/><Relationship Id="rId30" Type="http://schemas.openxmlformats.org/officeDocument/2006/relationships/slideLayout" Target="../slideLayouts/slideLayout212.xml"/><Relationship Id="rId35" Type="http://schemas.openxmlformats.org/officeDocument/2006/relationships/slideLayout" Target="../slideLayouts/slideLayout217.xml"/><Relationship Id="rId43" Type="http://schemas.openxmlformats.org/officeDocument/2006/relationships/slideLayout" Target="../slideLayouts/slideLayout225.xml"/><Relationship Id="rId48" Type="http://schemas.openxmlformats.org/officeDocument/2006/relationships/slideLayout" Target="../slideLayouts/slideLayout230.xml"/><Relationship Id="rId56" Type="http://schemas.openxmlformats.org/officeDocument/2006/relationships/slideLayout" Target="../slideLayouts/slideLayout238.xml"/><Relationship Id="rId8" Type="http://schemas.openxmlformats.org/officeDocument/2006/relationships/slideLayout" Target="../slideLayouts/slideLayout190.xml"/><Relationship Id="rId51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4.xml"/><Relationship Id="rId17" Type="http://schemas.openxmlformats.org/officeDocument/2006/relationships/slideLayout" Target="../slideLayouts/slideLayout199.xml"/><Relationship Id="rId25" Type="http://schemas.openxmlformats.org/officeDocument/2006/relationships/slideLayout" Target="../slideLayouts/slideLayout207.xml"/><Relationship Id="rId33" Type="http://schemas.openxmlformats.org/officeDocument/2006/relationships/slideLayout" Target="../slideLayouts/slideLayout215.xml"/><Relationship Id="rId38" Type="http://schemas.openxmlformats.org/officeDocument/2006/relationships/slideLayout" Target="../slideLayouts/slideLayout220.xml"/><Relationship Id="rId46" Type="http://schemas.openxmlformats.org/officeDocument/2006/relationships/slideLayout" Target="../slideLayouts/slideLayout228.xml"/><Relationship Id="rId59" Type="http://schemas.openxmlformats.org/officeDocument/2006/relationships/theme" Target="../theme/theme4.xml"/><Relationship Id="rId20" Type="http://schemas.openxmlformats.org/officeDocument/2006/relationships/slideLayout" Target="../slideLayouts/slideLayout202.xml"/><Relationship Id="rId41" Type="http://schemas.openxmlformats.org/officeDocument/2006/relationships/slideLayout" Target="../slideLayouts/slideLayout223.xml"/><Relationship Id="rId54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97.xml"/><Relationship Id="rId23" Type="http://schemas.openxmlformats.org/officeDocument/2006/relationships/slideLayout" Target="../slideLayouts/slideLayout205.xml"/><Relationship Id="rId28" Type="http://schemas.openxmlformats.org/officeDocument/2006/relationships/slideLayout" Target="../slideLayouts/slideLayout210.xml"/><Relationship Id="rId36" Type="http://schemas.openxmlformats.org/officeDocument/2006/relationships/slideLayout" Target="../slideLayouts/slideLayout218.xml"/><Relationship Id="rId49" Type="http://schemas.openxmlformats.org/officeDocument/2006/relationships/slideLayout" Target="../slideLayouts/slideLayout231.xml"/><Relationship Id="rId57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192.xml"/><Relationship Id="rId31" Type="http://schemas.openxmlformats.org/officeDocument/2006/relationships/slideLayout" Target="../slideLayouts/slideLayout213.xml"/><Relationship Id="rId44" Type="http://schemas.openxmlformats.org/officeDocument/2006/relationships/slideLayout" Target="../slideLayouts/slideLayout226.xml"/><Relationship Id="rId52" Type="http://schemas.openxmlformats.org/officeDocument/2006/relationships/slideLayout" Target="../slideLayouts/slideLayout234.xml"/><Relationship Id="rId60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3.xml"/><Relationship Id="rId18" Type="http://schemas.openxmlformats.org/officeDocument/2006/relationships/slideLayout" Target="../slideLayouts/slideLayout258.xml"/><Relationship Id="rId26" Type="http://schemas.openxmlformats.org/officeDocument/2006/relationships/slideLayout" Target="../slideLayouts/slideLayout266.xml"/><Relationship Id="rId39" Type="http://schemas.openxmlformats.org/officeDocument/2006/relationships/slideLayout" Target="../slideLayouts/slideLayout279.xml"/><Relationship Id="rId21" Type="http://schemas.openxmlformats.org/officeDocument/2006/relationships/slideLayout" Target="../slideLayouts/slideLayout261.xml"/><Relationship Id="rId34" Type="http://schemas.openxmlformats.org/officeDocument/2006/relationships/slideLayout" Target="../slideLayouts/slideLayout274.xml"/><Relationship Id="rId42" Type="http://schemas.openxmlformats.org/officeDocument/2006/relationships/slideLayout" Target="../slideLayouts/slideLayout282.xml"/><Relationship Id="rId47" Type="http://schemas.openxmlformats.org/officeDocument/2006/relationships/slideLayout" Target="../slideLayouts/slideLayout287.xml"/><Relationship Id="rId50" Type="http://schemas.openxmlformats.org/officeDocument/2006/relationships/slideLayout" Target="../slideLayouts/slideLayout290.xml"/><Relationship Id="rId55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47.xml"/><Relationship Id="rId2" Type="http://schemas.openxmlformats.org/officeDocument/2006/relationships/slideLayout" Target="../slideLayouts/slideLayout242.xml"/><Relationship Id="rId16" Type="http://schemas.openxmlformats.org/officeDocument/2006/relationships/slideLayout" Target="../slideLayouts/slideLayout256.xml"/><Relationship Id="rId29" Type="http://schemas.openxmlformats.org/officeDocument/2006/relationships/slideLayout" Target="../slideLayouts/slideLayout269.xml"/><Relationship Id="rId11" Type="http://schemas.openxmlformats.org/officeDocument/2006/relationships/slideLayout" Target="../slideLayouts/slideLayout251.xml"/><Relationship Id="rId24" Type="http://schemas.openxmlformats.org/officeDocument/2006/relationships/slideLayout" Target="../slideLayouts/slideLayout264.xml"/><Relationship Id="rId32" Type="http://schemas.openxmlformats.org/officeDocument/2006/relationships/slideLayout" Target="../slideLayouts/slideLayout272.xml"/><Relationship Id="rId37" Type="http://schemas.openxmlformats.org/officeDocument/2006/relationships/slideLayout" Target="../slideLayouts/slideLayout277.xml"/><Relationship Id="rId40" Type="http://schemas.openxmlformats.org/officeDocument/2006/relationships/slideLayout" Target="../slideLayouts/slideLayout280.xml"/><Relationship Id="rId45" Type="http://schemas.openxmlformats.org/officeDocument/2006/relationships/slideLayout" Target="../slideLayouts/slideLayout285.xml"/><Relationship Id="rId53" Type="http://schemas.openxmlformats.org/officeDocument/2006/relationships/slideLayout" Target="../slideLayouts/slideLayout293.xml"/><Relationship Id="rId58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45.xml"/><Relationship Id="rId19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Relationship Id="rId14" Type="http://schemas.openxmlformats.org/officeDocument/2006/relationships/slideLayout" Target="../slideLayouts/slideLayout254.xml"/><Relationship Id="rId22" Type="http://schemas.openxmlformats.org/officeDocument/2006/relationships/slideLayout" Target="../slideLayouts/slideLayout262.xml"/><Relationship Id="rId27" Type="http://schemas.openxmlformats.org/officeDocument/2006/relationships/slideLayout" Target="../slideLayouts/slideLayout267.xml"/><Relationship Id="rId30" Type="http://schemas.openxmlformats.org/officeDocument/2006/relationships/slideLayout" Target="../slideLayouts/slideLayout270.xml"/><Relationship Id="rId35" Type="http://schemas.openxmlformats.org/officeDocument/2006/relationships/slideLayout" Target="../slideLayouts/slideLayout275.xml"/><Relationship Id="rId43" Type="http://schemas.openxmlformats.org/officeDocument/2006/relationships/slideLayout" Target="../slideLayouts/slideLayout283.xml"/><Relationship Id="rId48" Type="http://schemas.openxmlformats.org/officeDocument/2006/relationships/slideLayout" Target="../slideLayouts/slideLayout288.xml"/><Relationship Id="rId56" Type="http://schemas.openxmlformats.org/officeDocument/2006/relationships/slideLayout" Target="../slideLayouts/slideLayout296.xml"/><Relationship Id="rId8" Type="http://schemas.openxmlformats.org/officeDocument/2006/relationships/slideLayout" Target="../slideLayouts/slideLayout248.xml"/><Relationship Id="rId51" Type="http://schemas.openxmlformats.org/officeDocument/2006/relationships/slideLayout" Target="../slideLayouts/slideLayout291.xml"/><Relationship Id="rId3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52.xml"/><Relationship Id="rId17" Type="http://schemas.openxmlformats.org/officeDocument/2006/relationships/slideLayout" Target="../slideLayouts/slideLayout257.xml"/><Relationship Id="rId25" Type="http://schemas.openxmlformats.org/officeDocument/2006/relationships/slideLayout" Target="../slideLayouts/slideLayout265.xml"/><Relationship Id="rId33" Type="http://schemas.openxmlformats.org/officeDocument/2006/relationships/slideLayout" Target="../slideLayouts/slideLayout273.xml"/><Relationship Id="rId38" Type="http://schemas.openxmlformats.org/officeDocument/2006/relationships/slideLayout" Target="../slideLayouts/slideLayout278.xml"/><Relationship Id="rId46" Type="http://schemas.openxmlformats.org/officeDocument/2006/relationships/slideLayout" Target="../slideLayouts/slideLayout286.xml"/><Relationship Id="rId59" Type="http://schemas.openxmlformats.org/officeDocument/2006/relationships/theme" Target="../theme/theme5.xml"/><Relationship Id="rId20" Type="http://schemas.openxmlformats.org/officeDocument/2006/relationships/slideLayout" Target="../slideLayouts/slideLayout260.xml"/><Relationship Id="rId41" Type="http://schemas.openxmlformats.org/officeDocument/2006/relationships/slideLayout" Target="../slideLayouts/slideLayout281.xml"/><Relationship Id="rId54" Type="http://schemas.openxmlformats.org/officeDocument/2006/relationships/slideLayout" Target="../slideLayouts/slideLayout294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5" Type="http://schemas.openxmlformats.org/officeDocument/2006/relationships/slideLayout" Target="../slideLayouts/slideLayout255.xml"/><Relationship Id="rId23" Type="http://schemas.openxmlformats.org/officeDocument/2006/relationships/slideLayout" Target="../slideLayouts/slideLayout263.xml"/><Relationship Id="rId28" Type="http://schemas.openxmlformats.org/officeDocument/2006/relationships/slideLayout" Target="../slideLayouts/slideLayout268.xml"/><Relationship Id="rId36" Type="http://schemas.openxmlformats.org/officeDocument/2006/relationships/slideLayout" Target="../slideLayouts/slideLayout276.xml"/><Relationship Id="rId49" Type="http://schemas.openxmlformats.org/officeDocument/2006/relationships/slideLayout" Target="../slideLayouts/slideLayout289.xml"/><Relationship Id="rId57" Type="http://schemas.openxmlformats.org/officeDocument/2006/relationships/slideLayout" Target="../slideLayouts/slideLayout297.xml"/><Relationship Id="rId10" Type="http://schemas.openxmlformats.org/officeDocument/2006/relationships/slideLayout" Target="../slideLayouts/slideLayout250.xml"/><Relationship Id="rId31" Type="http://schemas.openxmlformats.org/officeDocument/2006/relationships/slideLayout" Target="../slideLayouts/slideLayout271.xml"/><Relationship Id="rId44" Type="http://schemas.openxmlformats.org/officeDocument/2006/relationships/slideLayout" Target="../slideLayouts/slideLayout284.xml"/><Relationship Id="rId52" Type="http://schemas.openxmlformats.org/officeDocument/2006/relationships/slideLayout" Target="../slideLayouts/slideLayout292.xml"/><Relationship Id="rId60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1.xml"/><Relationship Id="rId18" Type="http://schemas.openxmlformats.org/officeDocument/2006/relationships/slideLayout" Target="../slideLayouts/slideLayout316.xml"/><Relationship Id="rId26" Type="http://schemas.openxmlformats.org/officeDocument/2006/relationships/slideLayout" Target="../slideLayouts/slideLayout324.xml"/><Relationship Id="rId39" Type="http://schemas.openxmlformats.org/officeDocument/2006/relationships/slideLayout" Target="../slideLayouts/slideLayout337.xml"/><Relationship Id="rId21" Type="http://schemas.openxmlformats.org/officeDocument/2006/relationships/slideLayout" Target="../slideLayouts/slideLayout319.xml"/><Relationship Id="rId34" Type="http://schemas.openxmlformats.org/officeDocument/2006/relationships/slideLayout" Target="../slideLayouts/slideLayout332.xml"/><Relationship Id="rId42" Type="http://schemas.openxmlformats.org/officeDocument/2006/relationships/slideLayout" Target="../slideLayouts/slideLayout340.xml"/><Relationship Id="rId47" Type="http://schemas.openxmlformats.org/officeDocument/2006/relationships/slideLayout" Target="../slideLayouts/slideLayout345.xml"/><Relationship Id="rId50" Type="http://schemas.openxmlformats.org/officeDocument/2006/relationships/slideLayout" Target="../slideLayouts/slideLayout348.xml"/><Relationship Id="rId55" Type="http://schemas.openxmlformats.org/officeDocument/2006/relationships/slideLayout" Target="../slideLayouts/slideLayout353.xml"/><Relationship Id="rId7" Type="http://schemas.openxmlformats.org/officeDocument/2006/relationships/slideLayout" Target="../slideLayouts/slideLayout305.xml"/><Relationship Id="rId2" Type="http://schemas.openxmlformats.org/officeDocument/2006/relationships/slideLayout" Target="../slideLayouts/slideLayout300.xml"/><Relationship Id="rId16" Type="http://schemas.openxmlformats.org/officeDocument/2006/relationships/slideLayout" Target="../slideLayouts/slideLayout314.xml"/><Relationship Id="rId29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09.xml"/><Relationship Id="rId24" Type="http://schemas.openxmlformats.org/officeDocument/2006/relationships/slideLayout" Target="../slideLayouts/slideLayout322.xml"/><Relationship Id="rId32" Type="http://schemas.openxmlformats.org/officeDocument/2006/relationships/slideLayout" Target="../slideLayouts/slideLayout330.xml"/><Relationship Id="rId37" Type="http://schemas.openxmlformats.org/officeDocument/2006/relationships/slideLayout" Target="../slideLayouts/slideLayout335.xml"/><Relationship Id="rId40" Type="http://schemas.openxmlformats.org/officeDocument/2006/relationships/slideLayout" Target="../slideLayouts/slideLayout338.xml"/><Relationship Id="rId45" Type="http://schemas.openxmlformats.org/officeDocument/2006/relationships/slideLayout" Target="../slideLayouts/slideLayout343.xml"/><Relationship Id="rId53" Type="http://schemas.openxmlformats.org/officeDocument/2006/relationships/slideLayout" Target="../slideLayouts/slideLayout351.xml"/><Relationship Id="rId58" Type="http://schemas.openxmlformats.org/officeDocument/2006/relationships/slideLayout" Target="../slideLayouts/slideLayout356.xml"/><Relationship Id="rId5" Type="http://schemas.openxmlformats.org/officeDocument/2006/relationships/slideLayout" Target="../slideLayouts/slideLayout303.xml"/><Relationship Id="rId19" Type="http://schemas.openxmlformats.org/officeDocument/2006/relationships/slideLayout" Target="../slideLayouts/slideLayout317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Relationship Id="rId14" Type="http://schemas.openxmlformats.org/officeDocument/2006/relationships/slideLayout" Target="../slideLayouts/slideLayout312.xml"/><Relationship Id="rId22" Type="http://schemas.openxmlformats.org/officeDocument/2006/relationships/slideLayout" Target="../slideLayouts/slideLayout320.xml"/><Relationship Id="rId27" Type="http://schemas.openxmlformats.org/officeDocument/2006/relationships/slideLayout" Target="../slideLayouts/slideLayout325.xml"/><Relationship Id="rId30" Type="http://schemas.openxmlformats.org/officeDocument/2006/relationships/slideLayout" Target="../slideLayouts/slideLayout328.xml"/><Relationship Id="rId35" Type="http://schemas.openxmlformats.org/officeDocument/2006/relationships/slideLayout" Target="../slideLayouts/slideLayout333.xml"/><Relationship Id="rId43" Type="http://schemas.openxmlformats.org/officeDocument/2006/relationships/slideLayout" Target="../slideLayouts/slideLayout341.xml"/><Relationship Id="rId48" Type="http://schemas.openxmlformats.org/officeDocument/2006/relationships/slideLayout" Target="../slideLayouts/slideLayout346.xml"/><Relationship Id="rId56" Type="http://schemas.openxmlformats.org/officeDocument/2006/relationships/slideLayout" Target="../slideLayouts/slideLayout354.xml"/><Relationship Id="rId8" Type="http://schemas.openxmlformats.org/officeDocument/2006/relationships/slideLayout" Target="../slideLayouts/slideLayout306.xml"/><Relationship Id="rId51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01.xml"/><Relationship Id="rId12" Type="http://schemas.openxmlformats.org/officeDocument/2006/relationships/slideLayout" Target="../slideLayouts/slideLayout310.xml"/><Relationship Id="rId17" Type="http://schemas.openxmlformats.org/officeDocument/2006/relationships/slideLayout" Target="../slideLayouts/slideLayout315.xml"/><Relationship Id="rId25" Type="http://schemas.openxmlformats.org/officeDocument/2006/relationships/slideLayout" Target="../slideLayouts/slideLayout323.xml"/><Relationship Id="rId33" Type="http://schemas.openxmlformats.org/officeDocument/2006/relationships/slideLayout" Target="../slideLayouts/slideLayout331.xml"/><Relationship Id="rId38" Type="http://schemas.openxmlformats.org/officeDocument/2006/relationships/slideLayout" Target="../slideLayouts/slideLayout336.xml"/><Relationship Id="rId46" Type="http://schemas.openxmlformats.org/officeDocument/2006/relationships/slideLayout" Target="../slideLayouts/slideLayout344.xml"/><Relationship Id="rId59" Type="http://schemas.openxmlformats.org/officeDocument/2006/relationships/theme" Target="../theme/theme6.xml"/><Relationship Id="rId20" Type="http://schemas.openxmlformats.org/officeDocument/2006/relationships/slideLayout" Target="../slideLayouts/slideLayout318.xml"/><Relationship Id="rId41" Type="http://schemas.openxmlformats.org/officeDocument/2006/relationships/slideLayout" Target="../slideLayouts/slideLayout339.xml"/><Relationship Id="rId54" Type="http://schemas.openxmlformats.org/officeDocument/2006/relationships/slideLayout" Target="../slideLayouts/slideLayout352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5" Type="http://schemas.openxmlformats.org/officeDocument/2006/relationships/slideLayout" Target="../slideLayouts/slideLayout313.xml"/><Relationship Id="rId23" Type="http://schemas.openxmlformats.org/officeDocument/2006/relationships/slideLayout" Target="../slideLayouts/slideLayout321.xml"/><Relationship Id="rId28" Type="http://schemas.openxmlformats.org/officeDocument/2006/relationships/slideLayout" Target="../slideLayouts/slideLayout326.xml"/><Relationship Id="rId36" Type="http://schemas.openxmlformats.org/officeDocument/2006/relationships/slideLayout" Target="../slideLayouts/slideLayout334.xml"/><Relationship Id="rId49" Type="http://schemas.openxmlformats.org/officeDocument/2006/relationships/slideLayout" Target="../slideLayouts/slideLayout347.xml"/><Relationship Id="rId57" Type="http://schemas.openxmlformats.org/officeDocument/2006/relationships/slideLayout" Target="../slideLayouts/slideLayout355.xml"/><Relationship Id="rId10" Type="http://schemas.openxmlformats.org/officeDocument/2006/relationships/slideLayout" Target="../slideLayouts/slideLayout308.xml"/><Relationship Id="rId31" Type="http://schemas.openxmlformats.org/officeDocument/2006/relationships/slideLayout" Target="../slideLayouts/slideLayout329.xml"/><Relationship Id="rId44" Type="http://schemas.openxmlformats.org/officeDocument/2006/relationships/slideLayout" Target="../slideLayouts/slideLayout342.xml"/><Relationship Id="rId52" Type="http://schemas.openxmlformats.org/officeDocument/2006/relationships/slideLayout" Target="../slideLayouts/slideLayout350.xml"/><Relationship Id="rId6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7176120" y="6303346"/>
            <a:ext cx="3419094" cy="307777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/>
              <a:t>Mod () Book</a:t>
            </a:r>
            <a:endParaRPr lang="en-US" sz="1200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3" y="6293087"/>
            <a:ext cx="139424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>
                <a:solidFill>
                  <a:schemeClr val="tx1"/>
                </a:solidFill>
              </a:rPr>
              <a:pPr algn="ctr"/>
              <a:t>‹Nr.›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5" y="6290644"/>
            <a:ext cx="333200" cy="3332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Oval 15"/>
          <p:cNvSpPr/>
          <p:nvPr/>
        </p:nvSpPr>
        <p:spPr>
          <a:xfrm>
            <a:off x="281861" y="6290644"/>
            <a:ext cx="333200" cy="3332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6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Oval 13"/>
          <p:cNvSpPr/>
          <p:nvPr/>
        </p:nvSpPr>
        <p:spPr>
          <a:xfrm rot="10800000">
            <a:off x="1154288" y="6290644"/>
            <a:ext cx="333200" cy="3332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6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53" y="6390365"/>
            <a:ext cx="64135" cy="13780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0" name="Freeform 7"/>
          <p:cNvSpPr>
            <a:spLocks noEditPoints="1"/>
          </p:cNvSpPr>
          <p:nvPr userDrawn="1"/>
        </p:nvSpPr>
        <p:spPr bwMode="auto">
          <a:xfrm>
            <a:off x="11230723" y="6387435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1" name="Freeform 8"/>
          <p:cNvSpPr>
            <a:spLocks/>
          </p:cNvSpPr>
          <p:nvPr userDrawn="1"/>
        </p:nvSpPr>
        <p:spPr bwMode="auto">
          <a:xfrm>
            <a:off x="11661065" y="6399834"/>
            <a:ext cx="153964" cy="125761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4"/>
            <a:ext cx="333200" cy="3332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4"/>
            <a:ext cx="333200" cy="3332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5" y="6290644"/>
            <a:ext cx="333200" cy="3332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18" name="Rectangle 17">
            <a:hlinkClick r:id="rId68"/>
          </p:cNvPr>
          <p:cNvSpPr/>
          <p:nvPr userDrawn="1"/>
        </p:nvSpPr>
        <p:spPr>
          <a:xfrm>
            <a:off x="10658932" y="6254517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69"/>
          </p:cNvPr>
          <p:cNvSpPr/>
          <p:nvPr userDrawn="1"/>
        </p:nvSpPr>
        <p:spPr>
          <a:xfrm>
            <a:off x="11092939" y="6254517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hlinkClick r:id="rId70"/>
          </p:cNvPr>
          <p:cNvSpPr/>
          <p:nvPr userDrawn="1"/>
        </p:nvSpPr>
        <p:spPr>
          <a:xfrm>
            <a:off x="11536877" y="6254517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096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59" y="6251322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88" r:id="rId2"/>
    <p:sldLayoutId id="2147483889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650" r:id="rId10"/>
    <p:sldLayoutId id="2147483664" r:id="rId11"/>
    <p:sldLayoutId id="2147483678" r:id="rId12"/>
    <p:sldLayoutId id="2147483679" r:id="rId13"/>
    <p:sldLayoutId id="2147483652" r:id="rId14"/>
    <p:sldLayoutId id="2147483665" r:id="rId15"/>
    <p:sldLayoutId id="2147483653" r:id="rId16"/>
    <p:sldLayoutId id="2147483666" r:id="rId17"/>
    <p:sldLayoutId id="2147483654" r:id="rId18"/>
    <p:sldLayoutId id="2147483667" r:id="rId19"/>
    <p:sldLayoutId id="2147483655" r:id="rId20"/>
    <p:sldLayoutId id="2147483734" r:id="rId21"/>
    <p:sldLayoutId id="2147483735" r:id="rId22"/>
    <p:sldLayoutId id="2147483736" r:id="rId23"/>
    <p:sldLayoutId id="2147483844" r:id="rId24"/>
    <p:sldLayoutId id="2147483845" r:id="rId25"/>
    <p:sldLayoutId id="2147483846" r:id="rId26"/>
    <p:sldLayoutId id="2147483847" r:id="rId27"/>
    <p:sldLayoutId id="2147483848" r:id="rId28"/>
    <p:sldLayoutId id="2147483849" r:id="rId29"/>
    <p:sldLayoutId id="2147483850" r:id="rId30"/>
    <p:sldLayoutId id="2147483851" r:id="rId31"/>
    <p:sldLayoutId id="2147483852" r:id="rId32"/>
    <p:sldLayoutId id="2147483853" r:id="rId33"/>
    <p:sldLayoutId id="2147483854" r:id="rId34"/>
    <p:sldLayoutId id="2147483855" r:id="rId35"/>
    <p:sldLayoutId id="2147483856" r:id="rId36"/>
    <p:sldLayoutId id="2147483857" r:id="rId37"/>
    <p:sldLayoutId id="2147483858" r:id="rId38"/>
    <p:sldLayoutId id="2147483859" r:id="rId39"/>
    <p:sldLayoutId id="2147483860" r:id="rId40"/>
    <p:sldLayoutId id="2147483861" r:id="rId41"/>
    <p:sldLayoutId id="2147483862" r:id="rId42"/>
    <p:sldLayoutId id="2147483863" r:id="rId43"/>
    <p:sldLayoutId id="2147483864" r:id="rId44"/>
    <p:sldLayoutId id="2147483865" r:id="rId45"/>
    <p:sldLayoutId id="2147483866" r:id="rId46"/>
    <p:sldLayoutId id="2147483867" r:id="rId47"/>
    <p:sldLayoutId id="2147483868" r:id="rId48"/>
    <p:sldLayoutId id="2147483869" r:id="rId49"/>
    <p:sldLayoutId id="2147483870" r:id="rId50"/>
    <p:sldLayoutId id="2147483871" r:id="rId51"/>
    <p:sldLayoutId id="2147483872" r:id="rId52"/>
    <p:sldLayoutId id="2147483873" r:id="rId53"/>
    <p:sldLayoutId id="2147483874" r:id="rId54"/>
    <p:sldLayoutId id="2147483875" r:id="rId55"/>
    <p:sldLayoutId id="2147483876" r:id="rId56"/>
    <p:sldLayoutId id="2147483877" r:id="rId57"/>
    <p:sldLayoutId id="2147483878" r:id="rId58"/>
    <p:sldLayoutId id="2147483879" r:id="rId59"/>
    <p:sldLayoutId id="2147483880" r:id="rId60"/>
    <p:sldLayoutId id="2147483881" r:id="rId61"/>
    <p:sldLayoutId id="2147483882" r:id="rId62"/>
    <p:sldLayoutId id="2147483883" r:id="rId63"/>
    <p:sldLayoutId id="2147483884" r:id="rId64"/>
    <p:sldLayoutId id="2147483885" r:id="rId65"/>
    <p:sldLayoutId id="2147483886" r:id="rId66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3" y="6293087"/>
            <a:ext cx="139424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/>
              <a:pPr algn="ctr"/>
              <a:t>‹Nr.›</a:t>
            </a:fld>
            <a:endParaRPr lang="en-US" sz="1200" dirty="0"/>
          </a:p>
        </p:txBody>
      </p:sp>
      <p:sp>
        <p:nvSpPr>
          <p:cNvPr id="10" name="Oval 9"/>
          <p:cNvSpPr/>
          <p:nvPr/>
        </p:nvSpPr>
        <p:spPr>
          <a:xfrm>
            <a:off x="718075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Oval 15"/>
          <p:cNvSpPr/>
          <p:nvPr/>
        </p:nvSpPr>
        <p:spPr>
          <a:xfrm>
            <a:off x="281861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6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Oval 13"/>
          <p:cNvSpPr/>
          <p:nvPr/>
        </p:nvSpPr>
        <p:spPr>
          <a:xfrm rot="10800000">
            <a:off x="1154288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6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096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59" y="6251322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3" name="Picture 3" descr="C:\Users\RetzepS\Downloads\LeanActivity_Logo_Black_4000px.png"/>
          <p:cNvPicPr>
            <a:picLocks noChangeAspect="1" noChangeArrowheads="1"/>
          </p:cNvPicPr>
          <p:nvPr userDrawn="1"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000" y="6372000"/>
            <a:ext cx="1800000" cy="31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  <p:sldLayoutId id="2147484251" r:id="rId58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920543" y="6313605"/>
            <a:ext cx="3671122" cy="307777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lean-production.org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3" y="6293087"/>
            <a:ext cx="139424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/>
              <a:pPr algn="ctr"/>
              <a:t>‹Nr.›</a:t>
            </a:fld>
            <a:endParaRPr lang="en-US" sz="1200" dirty="0"/>
          </a:p>
        </p:txBody>
      </p:sp>
      <p:sp>
        <p:nvSpPr>
          <p:cNvPr id="10" name="Oval 9"/>
          <p:cNvSpPr/>
          <p:nvPr/>
        </p:nvSpPr>
        <p:spPr>
          <a:xfrm>
            <a:off x="718075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Oval 15"/>
          <p:cNvSpPr/>
          <p:nvPr/>
        </p:nvSpPr>
        <p:spPr>
          <a:xfrm>
            <a:off x="281861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6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Oval 13"/>
          <p:cNvSpPr/>
          <p:nvPr/>
        </p:nvSpPr>
        <p:spPr>
          <a:xfrm rot="10800000">
            <a:off x="1154288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6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53" y="6390365"/>
            <a:ext cx="64135" cy="13780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10658932" y="6254517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096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59" y="6251322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78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  <p:sldLayoutId id="2147483972" r:id="rId16"/>
    <p:sldLayoutId id="2147483973" r:id="rId17"/>
    <p:sldLayoutId id="2147483974" r:id="rId18"/>
    <p:sldLayoutId id="2147483975" r:id="rId19"/>
    <p:sldLayoutId id="2147483976" r:id="rId20"/>
    <p:sldLayoutId id="2147483977" r:id="rId21"/>
    <p:sldLayoutId id="2147483978" r:id="rId22"/>
    <p:sldLayoutId id="2147483979" r:id="rId23"/>
    <p:sldLayoutId id="2147483980" r:id="rId24"/>
    <p:sldLayoutId id="2147483981" r:id="rId25"/>
    <p:sldLayoutId id="2147483982" r:id="rId26"/>
    <p:sldLayoutId id="2147483983" r:id="rId27"/>
    <p:sldLayoutId id="2147483984" r:id="rId28"/>
    <p:sldLayoutId id="2147483985" r:id="rId29"/>
    <p:sldLayoutId id="2147483986" r:id="rId30"/>
    <p:sldLayoutId id="2147483987" r:id="rId31"/>
    <p:sldLayoutId id="2147483988" r:id="rId32"/>
    <p:sldLayoutId id="2147483989" r:id="rId33"/>
    <p:sldLayoutId id="2147483990" r:id="rId34"/>
    <p:sldLayoutId id="2147483991" r:id="rId35"/>
    <p:sldLayoutId id="2147483992" r:id="rId36"/>
    <p:sldLayoutId id="2147483993" r:id="rId37"/>
    <p:sldLayoutId id="2147483994" r:id="rId38"/>
    <p:sldLayoutId id="2147483995" r:id="rId39"/>
    <p:sldLayoutId id="2147483996" r:id="rId40"/>
    <p:sldLayoutId id="2147483997" r:id="rId41"/>
    <p:sldLayoutId id="2147483998" r:id="rId42"/>
    <p:sldLayoutId id="2147483999" r:id="rId43"/>
    <p:sldLayoutId id="2147484000" r:id="rId44"/>
    <p:sldLayoutId id="2147484001" r:id="rId45"/>
    <p:sldLayoutId id="2147484002" r:id="rId46"/>
    <p:sldLayoutId id="2147484003" r:id="rId47"/>
    <p:sldLayoutId id="2147484004" r:id="rId48"/>
    <p:sldLayoutId id="2147484005" r:id="rId49"/>
    <p:sldLayoutId id="2147484006" r:id="rId50"/>
    <p:sldLayoutId id="2147484007" r:id="rId51"/>
    <p:sldLayoutId id="2147484008" r:id="rId52"/>
    <p:sldLayoutId id="2147484009" r:id="rId53"/>
    <p:sldLayoutId id="2147484010" r:id="rId54"/>
    <p:sldLayoutId id="2147484011" r:id="rId55"/>
    <p:sldLayoutId id="2147484012" r:id="rId56"/>
    <p:sldLayoutId id="2147484013" r:id="rId57"/>
    <p:sldLayoutId id="2147484014" r:id="rId58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3" y="6293087"/>
            <a:ext cx="139424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/>
              <a:pPr algn="ctr"/>
              <a:t>‹Nr.›</a:t>
            </a:fld>
            <a:endParaRPr lang="en-US" sz="1200" dirty="0"/>
          </a:p>
        </p:txBody>
      </p:sp>
      <p:sp>
        <p:nvSpPr>
          <p:cNvPr id="10" name="Oval 9"/>
          <p:cNvSpPr/>
          <p:nvPr/>
        </p:nvSpPr>
        <p:spPr>
          <a:xfrm>
            <a:off x="718075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Oval 15"/>
          <p:cNvSpPr/>
          <p:nvPr/>
        </p:nvSpPr>
        <p:spPr>
          <a:xfrm>
            <a:off x="281861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6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Oval 13"/>
          <p:cNvSpPr/>
          <p:nvPr/>
        </p:nvSpPr>
        <p:spPr>
          <a:xfrm rot="10800000">
            <a:off x="1154288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6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096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59" y="6251322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8" name="Picture 3" descr="C:\Users\RetzepS\Downloads\LeanActivity_Logo_Black_4000px.png"/>
          <p:cNvPicPr>
            <a:picLocks noChangeAspect="1" noChangeArrowheads="1"/>
          </p:cNvPicPr>
          <p:nvPr userDrawn="1"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000" y="6372000"/>
            <a:ext cx="1800000" cy="31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35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  <p:sldLayoutId id="2147484087" r:id="rId13"/>
    <p:sldLayoutId id="2147484088" r:id="rId14"/>
    <p:sldLayoutId id="2147484089" r:id="rId15"/>
    <p:sldLayoutId id="2147484090" r:id="rId16"/>
    <p:sldLayoutId id="2147484091" r:id="rId17"/>
    <p:sldLayoutId id="2147484092" r:id="rId18"/>
    <p:sldLayoutId id="2147484093" r:id="rId19"/>
    <p:sldLayoutId id="2147484094" r:id="rId20"/>
    <p:sldLayoutId id="2147484095" r:id="rId21"/>
    <p:sldLayoutId id="2147484096" r:id="rId22"/>
    <p:sldLayoutId id="2147484097" r:id="rId23"/>
    <p:sldLayoutId id="2147484098" r:id="rId24"/>
    <p:sldLayoutId id="2147484099" r:id="rId25"/>
    <p:sldLayoutId id="2147484100" r:id="rId26"/>
    <p:sldLayoutId id="2147484101" r:id="rId27"/>
    <p:sldLayoutId id="2147484102" r:id="rId28"/>
    <p:sldLayoutId id="2147484103" r:id="rId29"/>
    <p:sldLayoutId id="2147484104" r:id="rId30"/>
    <p:sldLayoutId id="2147484105" r:id="rId31"/>
    <p:sldLayoutId id="2147484106" r:id="rId32"/>
    <p:sldLayoutId id="2147484107" r:id="rId33"/>
    <p:sldLayoutId id="2147484108" r:id="rId34"/>
    <p:sldLayoutId id="2147484109" r:id="rId35"/>
    <p:sldLayoutId id="2147484110" r:id="rId36"/>
    <p:sldLayoutId id="2147484111" r:id="rId37"/>
    <p:sldLayoutId id="2147484112" r:id="rId38"/>
    <p:sldLayoutId id="2147484113" r:id="rId39"/>
    <p:sldLayoutId id="2147484114" r:id="rId40"/>
    <p:sldLayoutId id="2147484115" r:id="rId41"/>
    <p:sldLayoutId id="2147484116" r:id="rId42"/>
    <p:sldLayoutId id="2147484117" r:id="rId43"/>
    <p:sldLayoutId id="2147484118" r:id="rId44"/>
    <p:sldLayoutId id="2147484119" r:id="rId45"/>
    <p:sldLayoutId id="2147484120" r:id="rId46"/>
    <p:sldLayoutId id="2147484121" r:id="rId47"/>
    <p:sldLayoutId id="2147484122" r:id="rId48"/>
    <p:sldLayoutId id="2147484123" r:id="rId49"/>
    <p:sldLayoutId id="2147484124" r:id="rId50"/>
    <p:sldLayoutId id="2147484125" r:id="rId51"/>
    <p:sldLayoutId id="2147484126" r:id="rId52"/>
    <p:sldLayoutId id="2147484127" r:id="rId53"/>
    <p:sldLayoutId id="2147484128" r:id="rId54"/>
    <p:sldLayoutId id="2147484129" r:id="rId55"/>
    <p:sldLayoutId id="2147484130" r:id="rId56"/>
    <p:sldLayoutId id="2147484131" r:id="rId57"/>
    <p:sldLayoutId id="2147484132" r:id="rId58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3" y="6293087"/>
            <a:ext cx="139424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/>
              <a:pPr algn="ctr"/>
              <a:t>‹Nr.›</a:t>
            </a:fld>
            <a:endParaRPr lang="en-US" sz="1200" dirty="0"/>
          </a:p>
        </p:txBody>
      </p:sp>
      <p:sp>
        <p:nvSpPr>
          <p:cNvPr id="10" name="Oval 9"/>
          <p:cNvSpPr/>
          <p:nvPr/>
        </p:nvSpPr>
        <p:spPr>
          <a:xfrm>
            <a:off x="718075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Oval 15"/>
          <p:cNvSpPr/>
          <p:nvPr/>
        </p:nvSpPr>
        <p:spPr>
          <a:xfrm>
            <a:off x="281861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6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Oval 13"/>
          <p:cNvSpPr/>
          <p:nvPr/>
        </p:nvSpPr>
        <p:spPr>
          <a:xfrm rot="10800000">
            <a:off x="1154288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6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096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59" y="6251322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6FCF063-06F5-81FE-655C-FC3EA75443C7}"/>
              </a:ext>
            </a:extLst>
          </p:cNvPr>
          <p:cNvPicPr>
            <a:picLocks noChangeAspect="1"/>
          </p:cNvPicPr>
          <p:nvPr userDrawn="1"/>
        </p:nvPicPr>
        <p:blipFill>
          <a:blip r:embed="rId60"/>
          <a:stretch>
            <a:fillRect/>
          </a:stretch>
        </p:blipFill>
        <p:spPr>
          <a:xfrm>
            <a:off x="10079279" y="6393522"/>
            <a:ext cx="1799994" cy="31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1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  <p:sldLayoutId id="2147484145" r:id="rId12"/>
    <p:sldLayoutId id="2147484146" r:id="rId13"/>
    <p:sldLayoutId id="2147484147" r:id="rId14"/>
    <p:sldLayoutId id="2147484148" r:id="rId15"/>
    <p:sldLayoutId id="2147484149" r:id="rId16"/>
    <p:sldLayoutId id="2147484150" r:id="rId17"/>
    <p:sldLayoutId id="2147484151" r:id="rId18"/>
    <p:sldLayoutId id="2147484152" r:id="rId19"/>
    <p:sldLayoutId id="2147484153" r:id="rId20"/>
    <p:sldLayoutId id="2147484154" r:id="rId21"/>
    <p:sldLayoutId id="2147484155" r:id="rId22"/>
    <p:sldLayoutId id="2147484156" r:id="rId23"/>
    <p:sldLayoutId id="2147484157" r:id="rId24"/>
    <p:sldLayoutId id="2147484158" r:id="rId25"/>
    <p:sldLayoutId id="2147484159" r:id="rId26"/>
    <p:sldLayoutId id="2147484160" r:id="rId27"/>
    <p:sldLayoutId id="2147484161" r:id="rId28"/>
    <p:sldLayoutId id="2147484162" r:id="rId29"/>
    <p:sldLayoutId id="2147484163" r:id="rId30"/>
    <p:sldLayoutId id="2147484164" r:id="rId31"/>
    <p:sldLayoutId id="2147484165" r:id="rId32"/>
    <p:sldLayoutId id="2147484166" r:id="rId33"/>
    <p:sldLayoutId id="2147484167" r:id="rId34"/>
    <p:sldLayoutId id="2147484168" r:id="rId35"/>
    <p:sldLayoutId id="2147484169" r:id="rId36"/>
    <p:sldLayoutId id="2147484170" r:id="rId37"/>
    <p:sldLayoutId id="2147484171" r:id="rId38"/>
    <p:sldLayoutId id="2147484172" r:id="rId39"/>
    <p:sldLayoutId id="2147484173" r:id="rId40"/>
    <p:sldLayoutId id="2147484174" r:id="rId41"/>
    <p:sldLayoutId id="2147484175" r:id="rId42"/>
    <p:sldLayoutId id="2147484176" r:id="rId43"/>
    <p:sldLayoutId id="2147484177" r:id="rId44"/>
    <p:sldLayoutId id="2147484178" r:id="rId45"/>
    <p:sldLayoutId id="2147484179" r:id="rId46"/>
    <p:sldLayoutId id="2147484180" r:id="rId47"/>
    <p:sldLayoutId id="2147484181" r:id="rId48"/>
    <p:sldLayoutId id="2147484182" r:id="rId49"/>
    <p:sldLayoutId id="2147484183" r:id="rId50"/>
    <p:sldLayoutId id="2147484184" r:id="rId51"/>
    <p:sldLayoutId id="2147484185" r:id="rId52"/>
    <p:sldLayoutId id="2147484186" r:id="rId53"/>
    <p:sldLayoutId id="2147484187" r:id="rId54"/>
    <p:sldLayoutId id="2147484188" r:id="rId55"/>
    <p:sldLayoutId id="2147484189" r:id="rId56"/>
    <p:sldLayoutId id="2147484190" r:id="rId57"/>
    <p:sldLayoutId id="2147484191" r:id="rId58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3" y="6293087"/>
            <a:ext cx="139424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/>
              <a:pPr algn="ctr"/>
              <a:t>‹Nr.›</a:t>
            </a:fld>
            <a:endParaRPr lang="en-US" sz="1200" dirty="0"/>
          </a:p>
        </p:txBody>
      </p:sp>
      <p:sp>
        <p:nvSpPr>
          <p:cNvPr id="10" name="Oval 9"/>
          <p:cNvSpPr/>
          <p:nvPr/>
        </p:nvSpPr>
        <p:spPr>
          <a:xfrm>
            <a:off x="718075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Oval 15"/>
          <p:cNvSpPr/>
          <p:nvPr/>
        </p:nvSpPr>
        <p:spPr>
          <a:xfrm>
            <a:off x="281861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6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Oval 13"/>
          <p:cNvSpPr/>
          <p:nvPr/>
        </p:nvSpPr>
        <p:spPr>
          <a:xfrm rot="10800000">
            <a:off x="1154288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6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096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59" y="6251322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3" name="Picture 3" descr="C:\Users\RetzepS\Downloads\LeanActivity_Logo_Black_4000px.png"/>
          <p:cNvPicPr>
            <a:picLocks noChangeAspect="1" noChangeArrowheads="1"/>
          </p:cNvPicPr>
          <p:nvPr userDrawn="1"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000" y="6372000"/>
            <a:ext cx="1800000" cy="31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30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  <p:sldLayoutId id="2147484204" r:id="rId12"/>
    <p:sldLayoutId id="2147484205" r:id="rId13"/>
    <p:sldLayoutId id="2147484206" r:id="rId14"/>
    <p:sldLayoutId id="2147484207" r:id="rId15"/>
    <p:sldLayoutId id="2147484208" r:id="rId16"/>
    <p:sldLayoutId id="2147484209" r:id="rId17"/>
    <p:sldLayoutId id="2147484210" r:id="rId18"/>
    <p:sldLayoutId id="2147484211" r:id="rId19"/>
    <p:sldLayoutId id="2147484212" r:id="rId20"/>
    <p:sldLayoutId id="2147484213" r:id="rId21"/>
    <p:sldLayoutId id="2147484214" r:id="rId22"/>
    <p:sldLayoutId id="2147484215" r:id="rId23"/>
    <p:sldLayoutId id="2147484216" r:id="rId24"/>
    <p:sldLayoutId id="2147484217" r:id="rId25"/>
    <p:sldLayoutId id="2147484218" r:id="rId26"/>
    <p:sldLayoutId id="2147484219" r:id="rId27"/>
    <p:sldLayoutId id="2147484220" r:id="rId28"/>
    <p:sldLayoutId id="2147484221" r:id="rId29"/>
    <p:sldLayoutId id="2147484222" r:id="rId30"/>
    <p:sldLayoutId id="2147484223" r:id="rId31"/>
    <p:sldLayoutId id="2147484224" r:id="rId32"/>
    <p:sldLayoutId id="2147484225" r:id="rId33"/>
    <p:sldLayoutId id="2147484226" r:id="rId34"/>
    <p:sldLayoutId id="2147484227" r:id="rId35"/>
    <p:sldLayoutId id="2147484228" r:id="rId36"/>
    <p:sldLayoutId id="2147484229" r:id="rId37"/>
    <p:sldLayoutId id="2147484230" r:id="rId38"/>
    <p:sldLayoutId id="2147484231" r:id="rId39"/>
    <p:sldLayoutId id="2147484232" r:id="rId40"/>
    <p:sldLayoutId id="2147484233" r:id="rId41"/>
    <p:sldLayoutId id="2147484234" r:id="rId42"/>
    <p:sldLayoutId id="2147484235" r:id="rId43"/>
    <p:sldLayoutId id="2147484236" r:id="rId44"/>
    <p:sldLayoutId id="2147484237" r:id="rId45"/>
    <p:sldLayoutId id="2147484238" r:id="rId46"/>
    <p:sldLayoutId id="2147484239" r:id="rId47"/>
    <p:sldLayoutId id="2147484240" r:id="rId48"/>
    <p:sldLayoutId id="2147484241" r:id="rId49"/>
    <p:sldLayoutId id="2147484242" r:id="rId50"/>
    <p:sldLayoutId id="2147484243" r:id="rId51"/>
    <p:sldLayoutId id="2147484244" r:id="rId52"/>
    <p:sldLayoutId id="2147484245" r:id="rId53"/>
    <p:sldLayoutId id="2147484246" r:id="rId54"/>
    <p:sldLayoutId id="2147484247" r:id="rId55"/>
    <p:sldLayoutId id="2147484248" r:id="rId56"/>
    <p:sldLayoutId id="2147484249" r:id="rId57"/>
    <p:sldLayoutId id="2147484250" r:id="rId58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9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8C265FA3-EA42-2848-AA5C-1D2801EE20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94"/>
          <a:stretch/>
        </p:blipFill>
        <p:spPr>
          <a:xfrm>
            <a:off x="0" y="0"/>
            <a:ext cx="479219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6912" y="2998111"/>
            <a:ext cx="6336704" cy="86177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Open Sans SemiBold" panose="020B0706030804020204" pitchFamily="34" charset="0"/>
                <a:cs typeface="Open Sans SemiBold" panose="020B0706030804020204" pitchFamily="34" charset="0"/>
              </a:rPr>
              <a:t>Takt Time / Lead Time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8CA6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Lean Manufacturing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7A6C5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1043430" y="2111429"/>
            <a:ext cx="2368552" cy="2635142"/>
            <a:chOff x="6943726" y="5168900"/>
            <a:chExt cx="733425" cy="815976"/>
          </a:xfrm>
        </p:grpSpPr>
        <p:sp>
          <p:nvSpPr>
            <p:cNvPr id="89" name="Freeform 99"/>
            <p:cNvSpPr>
              <a:spLocks/>
            </p:cNvSpPr>
            <p:nvPr/>
          </p:nvSpPr>
          <p:spPr bwMode="auto">
            <a:xfrm>
              <a:off x="6943726" y="5643563"/>
              <a:ext cx="733425" cy="341313"/>
            </a:xfrm>
            <a:custGeom>
              <a:avLst/>
              <a:gdLst>
                <a:gd name="T0" fmla="*/ 177 w 193"/>
                <a:gd name="T1" fmla="*/ 0 h 90"/>
                <a:gd name="T2" fmla="*/ 186 w 193"/>
                <a:gd name="T3" fmla="*/ 7 h 90"/>
                <a:gd name="T4" fmla="*/ 186 w 193"/>
                <a:gd name="T5" fmla="*/ 28 h 90"/>
                <a:gd name="T6" fmla="*/ 105 w 193"/>
                <a:gd name="T7" fmla="*/ 87 h 90"/>
                <a:gd name="T8" fmla="*/ 89 w 193"/>
                <a:gd name="T9" fmla="*/ 87 h 90"/>
                <a:gd name="T10" fmla="*/ 8 w 193"/>
                <a:gd name="T11" fmla="*/ 28 h 90"/>
                <a:gd name="T12" fmla="*/ 8 w 193"/>
                <a:gd name="T13" fmla="*/ 7 h 90"/>
                <a:gd name="T14" fmla="*/ 17 w 193"/>
                <a:gd name="T1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90">
                  <a:moveTo>
                    <a:pt x="177" y="0"/>
                  </a:moveTo>
                  <a:cubicBezTo>
                    <a:pt x="186" y="7"/>
                    <a:pt x="186" y="7"/>
                    <a:pt x="186" y="7"/>
                  </a:cubicBezTo>
                  <a:cubicBezTo>
                    <a:pt x="193" y="12"/>
                    <a:pt x="193" y="23"/>
                    <a:pt x="186" y="28"/>
                  </a:cubicBezTo>
                  <a:cubicBezTo>
                    <a:pt x="105" y="87"/>
                    <a:pt x="105" y="87"/>
                    <a:pt x="105" y="87"/>
                  </a:cubicBezTo>
                  <a:cubicBezTo>
                    <a:pt x="100" y="90"/>
                    <a:pt x="94" y="90"/>
                    <a:pt x="89" y="87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0" y="23"/>
                    <a:pt x="0" y="12"/>
                    <a:pt x="8" y="7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32A2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90" name="Freeform 100"/>
            <p:cNvSpPr>
              <a:spLocks/>
            </p:cNvSpPr>
            <p:nvPr/>
          </p:nvSpPr>
          <p:spPr bwMode="auto">
            <a:xfrm>
              <a:off x="6943726" y="5510213"/>
              <a:ext cx="733425" cy="346075"/>
            </a:xfrm>
            <a:custGeom>
              <a:avLst/>
              <a:gdLst>
                <a:gd name="T0" fmla="*/ 177 w 193"/>
                <a:gd name="T1" fmla="*/ 0 h 91"/>
                <a:gd name="T2" fmla="*/ 186 w 193"/>
                <a:gd name="T3" fmla="*/ 7 h 91"/>
                <a:gd name="T4" fmla="*/ 186 w 193"/>
                <a:gd name="T5" fmla="*/ 28 h 91"/>
                <a:gd name="T6" fmla="*/ 105 w 193"/>
                <a:gd name="T7" fmla="*/ 87 h 91"/>
                <a:gd name="T8" fmla="*/ 89 w 193"/>
                <a:gd name="T9" fmla="*/ 87 h 91"/>
                <a:gd name="T10" fmla="*/ 8 w 193"/>
                <a:gd name="T11" fmla="*/ 28 h 91"/>
                <a:gd name="T12" fmla="*/ 8 w 193"/>
                <a:gd name="T13" fmla="*/ 7 h 91"/>
                <a:gd name="T14" fmla="*/ 16 w 193"/>
                <a:gd name="T1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91">
                  <a:moveTo>
                    <a:pt x="177" y="0"/>
                  </a:moveTo>
                  <a:cubicBezTo>
                    <a:pt x="186" y="7"/>
                    <a:pt x="186" y="7"/>
                    <a:pt x="186" y="7"/>
                  </a:cubicBezTo>
                  <a:cubicBezTo>
                    <a:pt x="193" y="12"/>
                    <a:pt x="193" y="23"/>
                    <a:pt x="186" y="28"/>
                  </a:cubicBezTo>
                  <a:cubicBezTo>
                    <a:pt x="105" y="87"/>
                    <a:pt x="105" y="87"/>
                    <a:pt x="105" y="87"/>
                  </a:cubicBezTo>
                  <a:cubicBezTo>
                    <a:pt x="100" y="91"/>
                    <a:pt x="94" y="91"/>
                    <a:pt x="89" y="87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0" y="23"/>
                    <a:pt x="0" y="12"/>
                    <a:pt x="8" y="7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32A2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91" name="Freeform 101"/>
            <p:cNvSpPr>
              <a:spLocks/>
            </p:cNvSpPr>
            <p:nvPr/>
          </p:nvSpPr>
          <p:spPr bwMode="auto">
            <a:xfrm>
              <a:off x="6943726" y="5168900"/>
              <a:ext cx="733425" cy="554038"/>
            </a:xfrm>
            <a:custGeom>
              <a:avLst/>
              <a:gdLst>
                <a:gd name="T0" fmla="*/ 89 w 193"/>
                <a:gd name="T1" fmla="*/ 142 h 146"/>
                <a:gd name="T2" fmla="*/ 8 w 193"/>
                <a:gd name="T3" fmla="*/ 84 h 146"/>
                <a:gd name="T4" fmla="*/ 8 w 193"/>
                <a:gd name="T5" fmla="*/ 62 h 146"/>
                <a:gd name="T6" fmla="*/ 89 w 193"/>
                <a:gd name="T7" fmla="*/ 3 h 146"/>
                <a:gd name="T8" fmla="*/ 105 w 193"/>
                <a:gd name="T9" fmla="*/ 3 h 146"/>
                <a:gd name="T10" fmla="*/ 186 w 193"/>
                <a:gd name="T11" fmla="*/ 62 h 146"/>
                <a:gd name="T12" fmla="*/ 186 w 193"/>
                <a:gd name="T13" fmla="*/ 84 h 146"/>
                <a:gd name="T14" fmla="*/ 105 w 193"/>
                <a:gd name="T15" fmla="*/ 142 h 146"/>
                <a:gd name="T16" fmla="*/ 89 w 193"/>
                <a:gd name="T17" fmla="*/ 142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3" h="146">
                  <a:moveTo>
                    <a:pt x="89" y="142"/>
                  </a:moveTo>
                  <a:cubicBezTo>
                    <a:pt x="8" y="84"/>
                    <a:pt x="8" y="84"/>
                    <a:pt x="8" y="84"/>
                  </a:cubicBezTo>
                  <a:cubicBezTo>
                    <a:pt x="0" y="78"/>
                    <a:pt x="0" y="67"/>
                    <a:pt x="8" y="62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94" y="0"/>
                    <a:pt x="100" y="0"/>
                    <a:pt x="105" y="3"/>
                  </a:cubicBezTo>
                  <a:cubicBezTo>
                    <a:pt x="186" y="62"/>
                    <a:pt x="186" y="62"/>
                    <a:pt x="186" y="62"/>
                  </a:cubicBezTo>
                  <a:cubicBezTo>
                    <a:pt x="193" y="67"/>
                    <a:pt x="193" y="78"/>
                    <a:pt x="186" y="84"/>
                  </a:cubicBezTo>
                  <a:cubicBezTo>
                    <a:pt x="105" y="142"/>
                    <a:pt x="105" y="142"/>
                    <a:pt x="105" y="142"/>
                  </a:cubicBezTo>
                  <a:cubicBezTo>
                    <a:pt x="100" y="146"/>
                    <a:pt x="94" y="146"/>
                    <a:pt x="89" y="142"/>
                  </a:cubicBez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32A2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C6023B77-B67A-4B55-8F48-EEA7F3811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6925" y="1749143"/>
            <a:ext cx="2394945" cy="45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41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2">
            <a:extLst>
              <a:ext uri="{FF2B5EF4-FFF2-40B4-BE49-F238E27FC236}">
                <a16:creationId xmlns:a16="http://schemas.microsoft.com/office/drawing/2014/main" id="{C3B7391C-6D86-4154-8E69-AFE76A2F7892}"/>
              </a:ext>
            </a:extLst>
          </p:cNvPr>
          <p:cNvSpPr txBox="1"/>
          <p:nvPr/>
        </p:nvSpPr>
        <p:spPr>
          <a:xfrm>
            <a:off x="600924" y="568758"/>
            <a:ext cx="6611200" cy="92333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Lean Manufacturing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8CA6F"/>
                </a:solidFill>
                <a:effectLst/>
                <a:uLnTx/>
                <a:uFillTx/>
                <a:latin typeface="Open Sans Light"/>
                <a:ea typeface="Open Sans" panose="020B0606030504020204" pitchFamily="34" charset="0"/>
                <a:cs typeface="Open Sans" panose="020B0606030504020204" pitchFamily="34" charset="0"/>
              </a:rPr>
              <a:t>The Toolbox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7A6C5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DBB7187-9A4A-C3D9-9E15-93BC336FE705}"/>
              </a:ext>
            </a:extLst>
          </p:cNvPr>
          <p:cNvGrpSpPr>
            <a:grpSpLocks noChangeAspect="1"/>
          </p:cNvGrpSpPr>
          <p:nvPr/>
        </p:nvGrpSpPr>
        <p:grpSpPr>
          <a:xfrm>
            <a:off x="3538772" y="1448780"/>
            <a:ext cx="8052304" cy="4752529"/>
            <a:chOff x="3368645" y="1300549"/>
            <a:chExt cx="7098438" cy="4189551"/>
          </a:xfrm>
        </p:grpSpPr>
        <p:sp>
          <p:nvSpPr>
            <p:cNvPr id="4" name="Text Placeholder 14">
              <a:extLst>
                <a:ext uri="{FF2B5EF4-FFF2-40B4-BE49-F238E27FC236}">
                  <a16:creationId xmlns:a16="http://schemas.microsoft.com/office/drawing/2014/main" id="{A1697426-E312-62DA-0BD6-FA0B51FF3BB6}"/>
                </a:ext>
              </a:extLst>
            </p:cNvPr>
            <p:cNvSpPr txBox="1">
              <a:spLocks/>
            </p:cNvSpPr>
            <p:nvPr/>
          </p:nvSpPr>
          <p:spPr>
            <a:xfrm>
              <a:off x="3368953" y="2511748"/>
              <a:ext cx="810362" cy="900100"/>
            </a:xfrm>
            <a:prstGeom prst="rect">
              <a:avLst/>
            </a:prstGeom>
            <a:solidFill>
              <a:srgbClr val="5E8DA4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 kumimoji="0" sz="1000" b="0" i="0" u="none" strike="noStrike" kern="800" cap="none" spc="-13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</a:defRPr>
              </a:lvl1pPr>
              <a:lvl2pPr marL="0" indent="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</a:defRPr>
              </a:lvl2pPr>
              <a:lvl3pPr marL="342900" indent="-1714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</a:defRPr>
              </a:lvl3pPr>
              <a:lvl4pPr marL="514350" indent="-1714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</a:defRPr>
              </a:lvl4pPr>
              <a:lvl5pPr marL="74295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</a:defRPr>
              </a:lvl5pPr>
              <a:lvl6pPr marL="3352716" indent="-304792">
                <a:spcBef>
                  <a:spcPct val="20000"/>
                </a:spcBef>
                <a:buFont typeface="Arial" panose="020B0604020202020204" pitchFamily="34" charset="0"/>
                <a:buChar char="•"/>
                <a:defRPr sz="2667"/>
              </a:lvl6pPr>
              <a:lvl7pPr marL="3962301" indent="-304792">
                <a:spcBef>
                  <a:spcPct val="20000"/>
                </a:spcBef>
                <a:buFont typeface="Arial" panose="020B0604020202020204" pitchFamily="34" charset="0"/>
                <a:buChar char="•"/>
                <a:defRPr sz="2667"/>
              </a:lvl7pPr>
              <a:lvl8pPr marL="4571886" indent="-304792">
                <a:spcBef>
                  <a:spcPct val="20000"/>
                </a:spcBef>
                <a:buFont typeface="Arial" panose="020B0604020202020204" pitchFamily="34" charset="0"/>
                <a:buChar char="•"/>
                <a:defRPr sz="2667"/>
              </a:lvl8pPr>
              <a:lvl9pPr marL="5181470" indent="-304792">
                <a:spcBef>
                  <a:spcPct val="20000"/>
                </a:spcBef>
                <a:buFont typeface="Arial" panose="020B0604020202020204" pitchFamily="34" charset="0"/>
                <a:buChar char="•"/>
                <a:defRPr sz="2667"/>
              </a:lvl9pPr>
            </a:lstStyle>
            <a:p>
              <a:r>
                <a:rPr lang="en-US" dirty="0"/>
                <a:t>Obeyaka /</a:t>
              </a:r>
              <a:br>
                <a:rPr lang="en-US" dirty="0"/>
              </a:br>
              <a:r>
                <a:rPr lang="en-US" dirty="0"/>
                <a:t>Lean Layout</a:t>
              </a:r>
            </a:p>
          </p:txBody>
        </p:sp>
        <p:sp>
          <p:nvSpPr>
            <p:cNvPr id="5" name="Text Placeholder 14">
              <a:extLst>
                <a:ext uri="{FF2B5EF4-FFF2-40B4-BE49-F238E27FC236}">
                  <a16:creationId xmlns:a16="http://schemas.microsoft.com/office/drawing/2014/main" id="{8F080AA1-0E40-DEFF-4D39-844252A4EFDE}"/>
                </a:ext>
              </a:extLst>
            </p:cNvPr>
            <p:cNvSpPr txBox="1">
              <a:spLocks/>
            </p:cNvSpPr>
            <p:nvPr/>
          </p:nvSpPr>
          <p:spPr>
            <a:xfrm>
              <a:off x="3368953" y="3430435"/>
              <a:ext cx="810362" cy="900100"/>
            </a:xfrm>
            <a:prstGeom prst="rect">
              <a:avLst/>
            </a:prstGeom>
            <a:solidFill>
              <a:srgbClr val="5E8DA4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5S</a:t>
              </a:r>
            </a:p>
          </p:txBody>
        </p:sp>
        <p:sp>
          <p:nvSpPr>
            <p:cNvPr id="6" name="Text Placeholder 14">
              <a:extLst>
                <a:ext uri="{FF2B5EF4-FFF2-40B4-BE49-F238E27FC236}">
                  <a16:creationId xmlns:a16="http://schemas.microsoft.com/office/drawing/2014/main" id="{190FCC4E-2353-13B5-C969-E6F0AF6036A4}"/>
                </a:ext>
              </a:extLst>
            </p:cNvPr>
            <p:cNvSpPr txBox="1">
              <a:spLocks/>
            </p:cNvSpPr>
            <p:nvPr/>
          </p:nvSpPr>
          <p:spPr>
            <a:xfrm>
              <a:off x="3368953" y="4350846"/>
              <a:ext cx="810362" cy="900100"/>
            </a:xfrm>
            <a:prstGeom prst="rect">
              <a:avLst/>
            </a:prstGeom>
            <a:solidFill>
              <a:srgbClr val="5E8DA4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Small-sized Packaging</a:t>
              </a:r>
            </a:p>
          </p:txBody>
        </p:sp>
        <p:sp>
          <p:nvSpPr>
            <p:cNvPr id="7" name="Text Placeholder 14">
              <a:extLst>
                <a:ext uri="{FF2B5EF4-FFF2-40B4-BE49-F238E27FC236}">
                  <a16:creationId xmlns:a16="http://schemas.microsoft.com/office/drawing/2014/main" id="{769832D7-52E1-C544-A2B7-ACCC987F0532}"/>
                </a:ext>
              </a:extLst>
            </p:cNvPr>
            <p:cNvSpPr txBox="1">
              <a:spLocks/>
            </p:cNvSpPr>
            <p:nvPr/>
          </p:nvSpPr>
          <p:spPr>
            <a:xfrm>
              <a:off x="4206800" y="2511748"/>
              <a:ext cx="810362" cy="900100"/>
            </a:xfrm>
            <a:prstGeom prst="rect">
              <a:avLst/>
            </a:prstGeom>
            <a:solidFill>
              <a:srgbClr val="5E8DA4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Inbound Milkrun</a:t>
              </a:r>
            </a:p>
          </p:txBody>
        </p:sp>
        <p:sp>
          <p:nvSpPr>
            <p:cNvPr id="8" name="Text Placeholder 14">
              <a:extLst>
                <a:ext uri="{FF2B5EF4-FFF2-40B4-BE49-F238E27FC236}">
                  <a16:creationId xmlns:a16="http://schemas.microsoft.com/office/drawing/2014/main" id="{2BA7E63B-AE5B-4A77-A6E2-D0A254742A22}"/>
                </a:ext>
              </a:extLst>
            </p:cNvPr>
            <p:cNvSpPr txBox="1">
              <a:spLocks/>
            </p:cNvSpPr>
            <p:nvPr/>
          </p:nvSpPr>
          <p:spPr>
            <a:xfrm>
              <a:off x="4206800" y="3430435"/>
              <a:ext cx="810362" cy="900100"/>
            </a:xfrm>
            <a:prstGeom prst="rect">
              <a:avLst/>
            </a:prstGeom>
            <a:solidFill>
              <a:srgbClr val="FFC000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 kumimoji="0" sz="1000" b="0" i="0" u="none" strike="noStrike" kern="800" cap="none" spc="-13" normalizeH="0" baseline="0">
                  <a:ln>
                    <a:noFill/>
                  </a:ln>
                  <a:solidFill>
                    <a:srgbClr val="232A2F"/>
                  </a:solidFill>
                  <a:effectLst/>
                  <a:uLnTx/>
                  <a:uFillTx/>
                  <a:latin typeface="Open Sans Light"/>
                </a:defRPr>
              </a:lvl1pPr>
              <a:lvl2pPr marL="0" indent="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</a:defRPr>
              </a:lvl2pPr>
              <a:lvl3pPr marL="342900" indent="-1714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</a:defRPr>
              </a:lvl3pPr>
              <a:lvl4pPr marL="514350" indent="-1714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</a:defRPr>
              </a:lvl4pPr>
              <a:lvl5pPr marL="74295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</a:defRPr>
              </a:lvl5pPr>
              <a:lvl6pPr marL="3352716" indent="-304792">
                <a:spcBef>
                  <a:spcPct val="20000"/>
                </a:spcBef>
                <a:buFont typeface="Arial" panose="020B0604020202020204" pitchFamily="34" charset="0"/>
                <a:buChar char="•"/>
                <a:defRPr sz="2667"/>
              </a:lvl6pPr>
              <a:lvl7pPr marL="3962301" indent="-304792">
                <a:spcBef>
                  <a:spcPct val="20000"/>
                </a:spcBef>
                <a:buFont typeface="Arial" panose="020B0604020202020204" pitchFamily="34" charset="0"/>
                <a:buChar char="•"/>
                <a:defRPr sz="2667"/>
              </a:lvl7pPr>
              <a:lvl8pPr marL="4571886" indent="-304792">
                <a:spcBef>
                  <a:spcPct val="20000"/>
                </a:spcBef>
                <a:buFont typeface="Arial" panose="020B0604020202020204" pitchFamily="34" charset="0"/>
                <a:buChar char="•"/>
                <a:defRPr sz="2667"/>
              </a:lvl8pPr>
              <a:lvl9pPr marL="5181470" indent="-304792">
                <a:spcBef>
                  <a:spcPct val="20000"/>
                </a:spcBef>
                <a:buFont typeface="Arial" panose="020B0604020202020204" pitchFamily="34" charset="0"/>
                <a:buChar char="•"/>
                <a:defRPr sz="2667"/>
              </a:lvl9pPr>
            </a:lstStyle>
            <a:p>
              <a:r>
                <a:rPr lang="en-US" dirty="0"/>
                <a:t>Takt Time</a:t>
              </a:r>
            </a:p>
          </p:txBody>
        </p:sp>
        <p:sp>
          <p:nvSpPr>
            <p:cNvPr id="9" name="Text Placeholder 14">
              <a:extLst>
                <a:ext uri="{FF2B5EF4-FFF2-40B4-BE49-F238E27FC236}">
                  <a16:creationId xmlns:a16="http://schemas.microsoft.com/office/drawing/2014/main" id="{7F438CCC-F399-70C9-5C60-0A8EF3E79ED5}"/>
                </a:ext>
              </a:extLst>
            </p:cNvPr>
            <p:cNvSpPr txBox="1">
              <a:spLocks/>
            </p:cNvSpPr>
            <p:nvPr/>
          </p:nvSpPr>
          <p:spPr>
            <a:xfrm>
              <a:off x="4206800" y="4350846"/>
              <a:ext cx="810362" cy="900100"/>
            </a:xfrm>
            <a:prstGeom prst="rect">
              <a:avLst/>
            </a:prstGeom>
            <a:solidFill>
              <a:srgbClr val="5E8DA4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SMED Changeover</a:t>
              </a: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A454A346-E001-85FF-3904-9057AC6C341F}"/>
                </a:ext>
              </a:extLst>
            </p:cNvPr>
            <p:cNvSpPr/>
            <p:nvPr/>
          </p:nvSpPr>
          <p:spPr bwMode="auto">
            <a:xfrm>
              <a:off x="3368953" y="1934548"/>
              <a:ext cx="1648209" cy="432000"/>
            </a:xfrm>
            <a:prstGeom prst="rect">
              <a:avLst/>
            </a:prstGeom>
            <a:solidFill>
              <a:srgbClr val="234E6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Level 1 – Enabler</a:t>
              </a:r>
            </a:p>
          </p:txBody>
        </p:sp>
        <p:sp>
          <p:nvSpPr>
            <p:cNvPr id="11" name="Text Placeholder 14">
              <a:extLst>
                <a:ext uri="{FF2B5EF4-FFF2-40B4-BE49-F238E27FC236}">
                  <a16:creationId xmlns:a16="http://schemas.microsoft.com/office/drawing/2014/main" id="{2A67181A-72AE-79BE-55B1-B7102E7BE803}"/>
                </a:ext>
              </a:extLst>
            </p:cNvPr>
            <p:cNvSpPr txBox="1">
              <a:spLocks/>
            </p:cNvSpPr>
            <p:nvPr/>
          </p:nvSpPr>
          <p:spPr>
            <a:xfrm>
              <a:off x="5186880" y="2511748"/>
              <a:ext cx="810362" cy="900100"/>
            </a:xfrm>
            <a:prstGeom prst="rect">
              <a:avLst/>
            </a:prstGeom>
            <a:solidFill>
              <a:srgbClr val="5E8DA4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Standard-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ization</a:t>
              </a:r>
            </a:p>
          </p:txBody>
        </p:sp>
        <p:sp>
          <p:nvSpPr>
            <p:cNvPr id="12" name="Text Placeholder 14">
              <a:extLst>
                <a:ext uri="{FF2B5EF4-FFF2-40B4-BE49-F238E27FC236}">
                  <a16:creationId xmlns:a16="http://schemas.microsoft.com/office/drawing/2014/main" id="{0465AE06-5DBF-53EB-7693-B11FA203A5E4}"/>
                </a:ext>
              </a:extLst>
            </p:cNvPr>
            <p:cNvSpPr txBox="1">
              <a:spLocks/>
            </p:cNvSpPr>
            <p:nvPr/>
          </p:nvSpPr>
          <p:spPr>
            <a:xfrm>
              <a:off x="5186880" y="3430435"/>
              <a:ext cx="810362" cy="900100"/>
            </a:xfrm>
            <a:prstGeom prst="rect">
              <a:avLst/>
            </a:prstGeom>
            <a:solidFill>
              <a:srgbClr val="5E8DA4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One Piece Flow</a:t>
              </a:r>
            </a:p>
          </p:txBody>
        </p:sp>
        <p:sp>
          <p:nvSpPr>
            <p:cNvPr id="13" name="Text Placeholder 14">
              <a:extLst>
                <a:ext uri="{FF2B5EF4-FFF2-40B4-BE49-F238E27FC236}">
                  <a16:creationId xmlns:a16="http://schemas.microsoft.com/office/drawing/2014/main" id="{DB1AC62F-D499-2BB0-A186-11C3B047872A}"/>
                </a:ext>
              </a:extLst>
            </p:cNvPr>
            <p:cNvSpPr txBox="1">
              <a:spLocks/>
            </p:cNvSpPr>
            <p:nvPr/>
          </p:nvSpPr>
          <p:spPr>
            <a:xfrm>
              <a:off x="5186880" y="4350846"/>
              <a:ext cx="810362" cy="900100"/>
            </a:xfrm>
            <a:prstGeom prst="rect">
              <a:avLst/>
            </a:prstGeom>
            <a:solidFill>
              <a:srgbClr val="5E8DA4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2-Box  Principle</a:t>
              </a:r>
            </a:p>
          </p:txBody>
        </p:sp>
        <p:sp>
          <p:nvSpPr>
            <p:cNvPr id="14" name="Text Placeholder 14">
              <a:extLst>
                <a:ext uri="{FF2B5EF4-FFF2-40B4-BE49-F238E27FC236}">
                  <a16:creationId xmlns:a16="http://schemas.microsoft.com/office/drawing/2014/main" id="{740CABB6-C086-268B-58C0-598632ACFB6B}"/>
                </a:ext>
              </a:extLst>
            </p:cNvPr>
            <p:cNvSpPr txBox="1">
              <a:spLocks/>
            </p:cNvSpPr>
            <p:nvPr/>
          </p:nvSpPr>
          <p:spPr>
            <a:xfrm>
              <a:off x="6016981" y="2511748"/>
              <a:ext cx="810362" cy="900100"/>
            </a:xfrm>
            <a:prstGeom prst="rect">
              <a:avLst/>
            </a:prstGeom>
            <a:solidFill>
              <a:srgbClr val="5E8DA4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Mizusumashi / Tow Train</a:t>
              </a:r>
            </a:p>
          </p:txBody>
        </p:sp>
        <p:sp>
          <p:nvSpPr>
            <p:cNvPr id="15" name="Text Placeholder 14">
              <a:extLst>
                <a:ext uri="{FF2B5EF4-FFF2-40B4-BE49-F238E27FC236}">
                  <a16:creationId xmlns:a16="http://schemas.microsoft.com/office/drawing/2014/main" id="{61ECD0F2-093D-0590-73DB-24F584528A90}"/>
                </a:ext>
              </a:extLst>
            </p:cNvPr>
            <p:cNvSpPr txBox="1">
              <a:spLocks/>
            </p:cNvSpPr>
            <p:nvPr/>
          </p:nvSpPr>
          <p:spPr>
            <a:xfrm>
              <a:off x="6016981" y="3430435"/>
              <a:ext cx="810362" cy="900100"/>
            </a:xfrm>
            <a:prstGeom prst="rect">
              <a:avLst/>
            </a:prstGeom>
            <a:solidFill>
              <a:srgbClr val="5E8DA4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Zero Buffer</a:t>
              </a:r>
            </a:p>
          </p:txBody>
        </p:sp>
        <p:sp>
          <p:nvSpPr>
            <p:cNvPr id="16" name="Text Placeholder 14">
              <a:extLst>
                <a:ext uri="{FF2B5EF4-FFF2-40B4-BE49-F238E27FC236}">
                  <a16:creationId xmlns:a16="http://schemas.microsoft.com/office/drawing/2014/main" id="{35D237BD-AB4C-10DC-6E42-C6B539028D7E}"/>
                </a:ext>
              </a:extLst>
            </p:cNvPr>
            <p:cNvSpPr txBox="1">
              <a:spLocks/>
            </p:cNvSpPr>
            <p:nvPr/>
          </p:nvSpPr>
          <p:spPr>
            <a:xfrm>
              <a:off x="6016981" y="4350846"/>
              <a:ext cx="810362" cy="900100"/>
            </a:xfrm>
            <a:prstGeom prst="rect">
              <a:avLst/>
            </a:prstGeom>
            <a:solidFill>
              <a:srgbClr val="5E8DA4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Visualization</a:t>
              </a: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AC3DEA10-2E9B-E555-AAE1-FA2ADC940586}"/>
                </a:ext>
              </a:extLst>
            </p:cNvPr>
            <p:cNvSpPr/>
            <p:nvPr/>
          </p:nvSpPr>
          <p:spPr bwMode="auto">
            <a:xfrm>
              <a:off x="5187221" y="1934548"/>
              <a:ext cx="1640122" cy="432000"/>
            </a:xfrm>
            <a:prstGeom prst="rect">
              <a:avLst/>
            </a:prstGeom>
            <a:solidFill>
              <a:srgbClr val="234E6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Level 2 – Basics</a:t>
              </a:r>
            </a:p>
          </p:txBody>
        </p:sp>
        <p:sp>
          <p:nvSpPr>
            <p:cNvPr id="18" name="Text Placeholder 14">
              <a:extLst>
                <a:ext uri="{FF2B5EF4-FFF2-40B4-BE49-F238E27FC236}">
                  <a16:creationId xmlns:a16="http://schemas.microsoft.com/office/drawing/2014/main" id="{F674DC9D-5238-8964-6DE9-4A9DF81780A8}"/>
                </a:ext>
              </a:extLst>
            </p:cNvPr>
            <p:cNvSpPr txBox="1">
              <a:spLocks/>
            </p:cNvSpPr>
            <p:nvPr/>
          </p:nvSpPr>
          <p:spPr>
            <a:xfrm>
              <a:off x="7003503" y="2511489"/>
              <a:ext cx="810362" cy="900100"/>
            </a:xfrm>
            <a:prstGeom prst="rect">
              <a:avLst/>
            </a:prstGeom>
            <a:solidFill>
              <a:srgbClr val="5E8DA4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Lean</a:t>
              </a:r>
              <a:b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</a:b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Training</a:t>
              </a:r>
            </a:p>
          </p:txBody>
        </p:sp>
        <p:sp>
          <p:nvSpPr>
            <p:cNvPr id="19" name="Text Placeholder 14">
              <a:extLst>
                <a:ext uri="{FF2B5EF4-FFF2-40B4-BE49-F238E27FC236}">
                  <a16:creationId xmlns:a16="http://schemas.microsoft.com/office/drawing/2014/main" id="{B75C58A3-CEBB-E718-0212-29EDE82E0511}"/>
                </a:ext>
              </a:extLst>
            </p:cNvPr>
            <p:cNvSpPr txBox="1">
              <a:spLocks/>
            </p:cNvSpPr>
            <p:nvPr/>
          </p:nvSpPr>
          <p:spPr>
            <a:xfrm>
              <a:off x="7003503" y="3430176"/>
              <a:ext cx="810362" cy="900100"/>
            </a:xfrm>
            <a:prstGeom prst="rect">
              <a:avLst/>
            </a:prstGeom>
            <a:solidFill>
              <a:srgbClr val="5E8DA4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Operator-Process</a:t>
              </a:r>
              <a:b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</a:b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Flexibility</a:t>
              </a:r>
            </a:p>
          </p:txBody>
        </p:sp>
        <p:sp>
          <p:nvSpPr>
            <p:cNvPr id="20" name="Text Placeholder 14">
              <a:extLst>
                <a:ext uri="{FF2B5EF4-FFF2-40B4-BE49-F238E27FC236}">
                  <a16:creationId xmlns:a16="http://schemas.microsoft.com/office/drawing/2014/main" id="{BDD44862-CD50-8033-66F1-1C50D345733C}"/>
                </a:ext>
              </a:extLst>
            </p:cNvPr>
            <p:cNvSpPr txBox="1">
              <a:spLocks/>
            </p:cNvSpPr>
            <p:nvPr/>
          </p:nvSpPr>
          <p:spPr>
            <a:xfrm>
              <a:off x="7003503" y="4350587"/>
              <a:ext cx="810362" cy="900100"/>
            </a:xfrm>
            <a:prstGeom prst="rect">
              <a:avLst/>
            </a:prstGeom>
            <a:solidFill>
              <a:srgbClr val="5E8DA4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Andon</a:t>
              </a:r>
            </a:p>
          </p:txBody>
        </p:sp>
        <p:sp>
          <p:nvSpPr>
            <p:cNvPr id="21" name="Text Placeholder 14">
              <a:extLst>
                <a:ext uri="{FF2B5EF4-FFF2-40B4-BE49-F238E27FC236}">
                  <a16:creationId xmlns:a16="http://schemas.microsoft.com/office/drawing/2014/main" id="{619431C1-C913-9F76-3BF4-2017AD9F8754}"/>
                </a:ext>
              </a:extLst>
            </p:cNvPr>
            <p:cNvSpPr txBox="1">
              <a:spLocks/>
            </p:cNvSpPr>
            <p:nvPr/>
          </p:nvSpPr>
          <p:spPr>
            <a:xfrm>
              <a:off x="7841556" y="2511489"/>
              <a:ext cx="810362" cy="900100"/>
            </a:xfrm>
            <a:prstGeom prst="rect">
              <a:avLst/>
            </a:prstGeom>
            <a:solidFill>
              <a:srgbClr val="5E8DA4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Safety / Ergonomics</a:t>
              </a:r>
            </a:p>
          </p:txBody>
        </p:sp>
        <p:sp>
          <p:nvSpPr>
            <p:cNvPr id="22" name="Text Placeholder 14">
              <a:extLst>
                <a:ext uri="{FF2B5EF4-FFF2-40B4-BE49-F238E27FC236}">
                  <a16:creationId xmlns:a16="http://schemas.microsoft.com/office/drawing/2014/main" id="{889A3F51-2AD2-A3CA-6FB6-70442D4D1C8B}"/>
                </a:ext>
              </a:extLst>
            </p:cNvPr>
            <p:cNvSpPr txBox="1">
              <a:spLocks/>
            </p:cNvSpPr>
            <p:nvPr/>
          </p:nvSpPr>
          <p:spPr>
            <a:xfrm>
              <a:off x="7841556" y="3430176"/>
              <a:ext cx="810362" cy="900100"/>
            </a:xfrm>
            <a:prstGeom prst="rect">
              <a:avLst/>
            </a:prstGeom>
            <a:solidFill>
              <a:srgbClr val="5E8DA4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Supermarket</a:t>
              </a:r>
            </a:p>
          </p:txBody>
        </p:sp>
        <p:sp>
          <p:nvSpPr>
            <p:cNvPr id="23" name="Text Placeholder 14">
              <a:extLst>
                <a:ext uri="{FF2B5EF4-FFF2-40B4-BE49-F238E27FC236}">
                  <a16:creationId xmlns:a16="http://schemas.microsoft.com/office/drawing/2014/main" id="{2CA18464-0F4C-E7B9-4FA0-7484CE792784}"/>
                </a:ext>
              </a:extLst>
            </p:cNvPr>
            <p:cNvSpPr txBox="1">
              <a:spLocks/>
            </p:cNvSpPr>
            <p:nvPr/>
          </p:nvSpPr>
          <p:spPr>
            <a:xfrm>
              <a:off x="7841556" y="4350587"/>
              <a:ext cx="810362" cy="900100"/>
            </a:xfrm>
            <a:prstGeom prst="rect">
              <a:avLst/>
            </a:prstGeom>
            <a:solidFill>
              <a:srgbClr val="5E8DA4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Pull / Kanban</a:t>
              </a: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308B3B39-E875-5A3A-2350-1F0DC5D75736}"/>
                </a:ext>
              </a:extLst>
            </p:cNvPr>
            <p:cNvSpPr/>
            <p:nvPr/>
          </p:nvSpPr>
          <p:spPr bwMode="auto">
            <a:xfrm>
              <a:off x="7003845" y="1934289"/>
              <a:ext cx="1648073" cy="432000"/>
            </a:xfrm>
            <a:prstGeom prst="rect">
              <a:avLst/>
            </a:prstGeom>
            <a:solidFill>
              <a:srgbClr val="234E6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Level 3 – Experts</a:t>
              </a:r>
            </a:p>
          </p:txBody>
        </p:sp>
        <p:sp>
          <p:nvSpPr>
            <p:cNvPr id="26" name="Text Placeholder 14">
              <a:extLst>
                <a:ext uri="{FF2B5EF4-FFF2-40B4-BE49-F238E27FC236}">
                  <a16:creationId xmlns:a16="http://schemas.microsoft.com/office/drawing/2014/main" id="{18FE2B1C-7947-AA4B-1290-95F259CACA9F}"/>
                </a:ext>
              </a:extLst>
            </p:cNvPr>
            <p:cNvSpPr txBox="1">
              <a:spLocks/>
            </p:cNvSpPr>
            <p:nvPr/>
          </p:nvSpPr>
          <p:spPr>
            <a:xfrm>
              <a:off x="8828079" y="2511748"/>
              <a:ext cx="810362" cy="900100"/>
            </a:xfrm>
            <a:prstGeom prst="rect">
              <a:avLst/>
            </a:prstGeom>
            <a:solidFill>
              <a:srgbClr val="5E8DA4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Heijunka / Leveling</a:t>
              </a:r>
            </a:p>
          </p:txBody>
        </p:sp>
        <p:sp>
          <p:nvSpPr>
            <p:cNvPr id="28" name="Text Placeholder 14">
              <a:extLst>
                <a:ext uri="{FF2B5EF4-FFF2-40B4-BE49-F238E27FC236}">
                  <a16:creationId xmlns:a16="http://schemas.microsoft.com/office/drawing/2014/main" id="{1061904B-4986-2BA1-8C37-FA6AAAECB589}"/>
                </a:ext>
              </a:extLst>
            </p:cNvPr>
            <p:cNvSpPr txBox="1">
              <a:spLocks/>
            </p:cNvSpPr>
            <p:nvPr/>
          </p:nvSpPr>
          <p:spPr>
            <a:xfrm>
              <a:off x="8828079" y="3430435"/>
              <a:ext cx="810362" cy="900100"/>
            </a:xfrm>
            <a:prstGeom prst="rect">
              <a:avLst/>
            </a:prstGeom>
            <a:solidFill>
              <a:srgbClr val="5E8DA4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Yamazumi /</a:t>
              </a:r>
              <a:b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</a:b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Line Balancing</a:t>
              </a:r>
            </a:p>
          </p:txBody>
        </p:sp>
        <p:sp>
          <p:nvSpPr>
            <p:cNvPr id="29" name="Text Placeholder 14">
              <a:extLst>
                <a:ext uri="{FF2B5EF4-FFF2-40B4-BE49-F238E27FC236}">
                  <a16:creationId xmlns:a16="http://schemas.microsoft.com/office/drawing/2014/main" id="{718DD5F2-657B-C38E-2584-65B4905B689A}"/>
                </a:ext>
              </a:extLst>
            </p:cNvPr>
            <p:cNvSpPr txBox="1">
              <a:spLocks/>
            </p:cNvSpPr>
            <p:nvPr/>
          </p:nvSpPr>
          <p:spPr>
            <a:xfrm>
              <a:off x="8828079" y="4350846"/>
              <a:ext cx="810362" cy="900100"/>
            </a:xfrm>
            <a:prstGeom prst="rect">
              <a:avLst/>
            </a:prstGeom>
            <a:solidFill>
              <a:srgbClr val="5E8DA4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3P /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9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Design for Manufacturing</a:t>
              </a:r>
            </a:p>
          </p:txBody>
        </p:sp>
        <p:sp>
          <p:nvSpPr>
            <p:cNvPr id="30" name="Text Placeholder 14">
              <a:extLst>
                <a:ext uri="{FF2B5EF4-FFF2-40B4-BE49-F238E27FC236}">
                  <a16:creationId xmlns:a16="http://schemas.microsoft.com/office/drawing/2014/main" id="{96082478-2A89-AEEA-ED78-B5CB30BE4465}"/>
                </a:ext>
              </a:extLst>
            </p:cNvPr>
            <p:cNvSpPr txBox="1">
              <a:spLocks/>
            </p:cNvSpPr>
            <p:nvPr/>
          </p:nvSpPr>
          <p:spPr>
            <a:xfrm>
              <a:off x="9656720" y="2511748"/>
              <a:ext cx="810362" cy="900099"/>
            </a:xfrm>
            <a:prstGeom prst="rect">
              <a:avLst/>
            </a:prstGeom>
            <a:solidFill>
              <a:srgbClr val="5E8DA4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Total Productive Maintenance</a:t>
              </a:r>
            </a:p>
          </p:txBody>
        </p:sp>
        <p:sp>
          <p:nvSpPr>
            <p:cNvPr id="31" name="Text Placeholder 14">
              <a:extLst>
                <a:ext uri="{FF2B5EF4-FFF2-40B4-BE49-F238E27FC236}">
                  <a16:creationId xmlns:a16="http://schemas.microsoft.com/office/drawing/2014/main" id="{0160B1A8-3FA6-5768-C565-42683E743D2F}"/>
                </a:ext>
              </a:extLst>
            </p:cNvPr>
            <p:cNvSpPr txBox="1">
              <a:spLocks/>
            </p:cNvSpPr>
            <p:nvPr/>
          </p:nvSpPr>
          <p:spPr>
            <a:xfrm>
              <a:off x="9656720" y="3430435"/>
              <a:ext cx="810362" cy="900099"/>
            </a:xfrm>
            <a:prstGeom prst="rect">
              <a:avLst/>
            </a:prstGeom>
            <a:solidFill>
              <a:srgbClr val="5E8DA4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Mixed Model Line</a:t>
              </a:r>
            </a:p>
          </p:txBody>
        </p:sp>
        <p:sp>
          <p:nvSpPr>
            <p:cNvPr id="32" name="Text Placeholder 14">
              <a:extLst>
                <a:ext uri="{FF2B5EF4-FFF2-40B4-BE49-F238E27FC236}">
                  <a16:creationId xmlns:a16="http://schemas.microsoft.com/office/drawing/2014/main" id="{6BCC0F3D-97DA-B883-338D-688795CB492E}"/>
                </a:ext>
              </a:extLst>
            </p:cNvPr>
            <p:cNvSpPr txBox="1">
              <a:spLocks/>
            </p:cNvSpPr>
            <p:nvPr/>
          </p:nvSpPr>
          <p:spPr>
            <a:xfrm>
              <a:off x="9656720" y="4350846"/>
              <a:ext cx="810362" cy="900099"/>
            </a:xfrm>
            <a:prstGeom prst="rect">
              <a:avLst/>
            </a:prstGeom>
            <a:solidFill>
              <a:srgbClr val="5E8DA4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Jidoka / Hanedashi</a:t>
              </a:r>
            </a:p>
          </p:txBody>
        </p:sp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E1A84BC9-A9AF-1289-4A71-C0D4D1E15DF9}"/>
                </a:ext>
              </a:extLst>
            </p:cNvPr>
            <p:cNvSpPr/>
            <p:nvPr/>
          </p:nvSpPr>
          <p:spPr bwMode="auto">
            <a:xfrm>
              <a:off x="8828421" y="1934548"/>
              <a:ext cx="1638662" cy="432000"/>
            </a:xfrm>
            <a:prstGeom prst="rect">
              <a:avLst/>
            </a:prstGeom>
            <a:solidFill>
              <a:srgbClr val="234E6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Level 4 – Pro-Tools</a:t>
              </a:r>
            </a:p>
          </p:txBody>
        </p:sp>
        <p:sp>
          <p:nvSpPr>
            <p:cNvPr id="52" name="Trapezoid 150">
              <a:extLst>
                <a:ext uri="{FF2B5EF4-FFF2-40B4-BE49-F238E27FC236}">
                  <a16:creationId xmlns:a16="http://schemas.microsoft.com/office/drawing/2014/main" id="{0D361C47-EA69-8168-7DA5-9907D59D7E87}"/>
                </a:ext>
              </a:extLst>
            </p:cNvPr>
            <p:cNvSpPr/>
            <p:nvPr/>
          </p:nvSpPr>
          <p:spPr bwMode="auto">
            <a:xfrm>
              <a:off x="3368954" y="5294818"/>
              <a:ext cx="7097788" cy="195282"/>
            </a:xfrm>
            <a:prstGeom prst="trapezoid">
              <a:avLst>
                <a:gd name="adj" fmla="val 0"/>
              </a:avLst>
            </a:prstGeom>
            <a:solidFill>
              <a:srgbClr val="F84C37"/>
            </a:solidFill>
            <a:ln w="9525" cap="flat" cmpd="sng" algn="ctr">
              <a:solidFill>
                <a:srgbClr val="F84C3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53" name="Gleichschenkliges Dreieck 151">
              <a:extLst>
                <a:ext uri="{FF2B5EF4-FFF2-40B4-BE49-F238E27FC236}">
                  <a16:creationId xmlns:a16="http://schemas.microsoft.com/office/drawing/2014/main" id="{BA88747E-9C38-02B6-2D6D-CEEB53305031}"/>
                </a:ext>
              </a:extLst>
            </p:cNvPr>
            <p:cNvSpPr/>
            <p:nvPr/>
          </p:nvSpPr>
          <p:spPr bwMode="auto">
            <a:xfrm>
              <a:off x="3368645" y="1300549"/>
              <a:ext cx="7097788" cy="556040"/>
            </a:xfrm>
            <a:prstGeom prst="triangle">
              <a:avLst>
                <a:gd name="adj" fmla="val 49802"/>
              </a:avLst>
            </a:prstGeom>
            <a:solidFill>
              <a:srgbClr val="F84C3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251999" rIns="0" bIns="180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54" name="Trapezoid 150">
              <a:extLst>
                <a:ext uri="{FF2B5EF4-FFF2-40B4-BE49-F238E27FC236}">
                  <a16:creationId xmlns:a16="http://schemas.microsoft.com/office/drawing/2014/main" id="{020554BE-96CB-655C-AB68-84F9184159EE}"/>
                </a:ext>
              </a:extLst>
            </p:cNvPr>
            <p:cNvSpPr/>
            <p:nvPr/>
          </p:nvSpPr>
          <p:spPr bwMode="auto">
            <a:xfrm>
              <a:off x="3368953" y="2405811"/>
              <a:ext cx="7097788" cy="72000"/>
            </a:xfrm>
            <a:prstGeom prst="trapezoid">
              <a:avLst>
                <a:gd name="adj" fmla="val 0"/>
              </a:avLst>
            </a:prstGeom>
            <a:solidFill>
              <a:srgbClr val="DBCA6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pic>
        <p:nvPicPr>
          <p:cNvPr id="55" name="Grafik 54">
            <a:extLst>
              <a:ext uri="{FF2B5EF4-FFF2-40B4-BE49-F238E27FC236}">
                <a16:creationId xmlns:a16="http://schemas.microsoft.com/office/drawing/2014/main" id="{F6A48507-5F89-2728-98A3-ADE576D0E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2392" y="464934"/>
            <a:ext cx="23749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23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678" y="-27384"/>
            <a:ext cx="12205356" cy="69127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15736" y="-531440"/>
            <a:ext cx="3352072" cy="518457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b" anchorCtr="0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7AEA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7AEA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7AEA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Takt Time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In any production environment it is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mandatory to follow a strictly defined speed. That speed is driven by the selling speed of the product. Hence the takt time is calculated based on the customer demand – not measured! Takt time is the pace of a production and indicates the target time per part.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2251159" y="656692"/>
            <a:ext cx="881226" cy="1074750"/>
            <a:chOff x="1617" y="935"/>
            <a:chExt cx="255" cy="311"/>
          </a:xfrm>
          <a:solidFill>
            <a:srgbClr val="FFFFFF"/>
          </a:solidFill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805" y="1029"/>
              <a:ext cx="67" cy="66"/>
            </a:xfrm>
            <a:custGeom>
              <a:avLst/>
              <a:gdLst>
                <a:gd name="T0" fmla="*/ 72 w 122"/>
                <a:gd name="T1" fmla="*/ 61 h 121"/>
                <a:gd name="T2" fmla="*/ 119 w 122"/>
                <a:gd name="T3" fmla="*/ 14 h 121"/>
                <a:gd name="T4" fmla="*/ 119 w 122"/>
                <a:gd name="T5" fmla="*/ 3 h 121"/>
                <a:gd name="T6" fmla="*/ 107 w 122"/>
                <a:gd name="T7" fmla="*/ 3 h 121"/>
                <a:gd name="T8" fmla="*/ 61 w 122"/>
                <a:gd name="T9" fmla="*/ 49 h 121"/>
                <a:gd name="T10" fmla="*/ 14 w 122"/>
                <a:gd name="T11" fmla="*/ 3 h 121"/>
                <a:gd name="T12" fmla="*/ 3 w 122"/>
                <a:gd name="T13" fmla="*/ 3 h 121"/>
                <a:gd name="T14" fmla="*/ 3 w 122"/>
                <a:gd name="T15" fmla="*/ 14 h 121"/>
                <a:gd name="T16" fmla="*/ 50 w 122"/>
                <a:gd name="T17" fmla="*/ 61 h 121"/>
                <a:gd name="T18" fmla="*/ 3 w 122"/>
                <a:gd name="T19" fmla="*/ 107 h 121"/>
                <a:gd name="T20" fmla="*/ 3 w 122"/>
                <a:gd name="T21" fmla="*/ 119 h 121"/>
                <a:gd name="T22" fmla="*/ 9 w 122"/>
                <a:gd name="T23" fmla="*/ 121 h 121"/>
                <a:gd name="T24" fmla="*/ 14 w 122"/>
                <a:gd name="T25" fmla="*/ 119 h 121"/>
                <a:gd name="T26" fmla="*/ 61 w 122"/>
                <a:gd name="T27" fmla="*/ 72 h 121"/>
                <a:gd name="T28" fmla="*/ 107 w 122"/>
                <a:gd name="T29" fmla="*/ 119 h 121"/>
                <a:gd name="T30" fmla="*/ 113 w 122"/>
                <a:gd name="T31" fmla="*/ 121 h 121"/>
                <a:gd name="T32" fmla="*/ 119 w 122"/>
                <a:gd name="T33" fmla="*/ 119 h 121"/>
                <a:gd name="T34" fmla="*/ 119 w 122"/>
                <a:gd name="T35" fmla="*/ 107 h 121"/>
                <a:gd name="T36" fmla="*/ 72 w 122"/>
                <a:gd name="T37" fmla="*/ 6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2" h="121">
                  <a:moveTo>
                    <a:pt x="72" y="61"/>
                  </a:moveTo>
                  <a:cubicBezTo>
                    <a:pt x="119" y="14"/>
                    <a:pt x="119" y="14"/>
                    <a:pt x="119" y="14"/>
                  </a:cubicBezTo>
                  <a:cubicBezTo>
                    <a:pt x="122" y="11"/>
                    <a:pt x="122" y="6"/>
                    <a:pt x="119" y="3"/>
                  </a:cubicBezTo>
                  <a:cubicBezTo>
                    <a:pt x="116" y="0"/>
                    <a:pt x="111" y="0"/>
                    <a:pt x="107" y="3"/>
                  </a:cubicBezTo>
                  <a:cubicBezTo>
                    <a:pt x="61" y="49"/>
                    <a:pt x="61" y="49"/>
                    <a:pt x="61" y="49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1" y="0"/>
                    <a:pt x="6" y="0"/>
                    <a:pt x="3" y="3"/>
                  </a:cubicBezTo>
                  <a:cubicBezTo>
                    <a:pt x="0" y="6"/>
                    <a:pt x="0" y="11"/>
                    <a:pt x="3" y="14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0" y="110"/>
                    <a:pt x="0" y="115"/>
                    <a:pt x="3" y="119"/>
                  </a:cubicBezTo>
                  <a:cubicBezTo>
                    <a:pt x="5" y="120"/>
                    <a:pt x="7" y="121"/>
                    <a:pt x="9" y="121"/>
                  </a:cubicBezTo>
                  <a:cubicBezTo>
                    <a:pt x="11" y="121"/>
                    <a:pt x="13" y="120"/>
                    <a:pt x="14" y="119"/>
                  </a:cubicBezTo>
                  <a:cubicBezTo>
                    <a:pt x="61" y="72"/>
                    <a:pt x="61" y="72"/>
                    <a:pt x="61" y="72"/>
                  </a:cubicBezTo>
                  <a:cubicBezTo>
                    <a:pt x="107" y="119"/>
                    <a:pt x="107" y="119"/>
                    <a:pt x="107" y="119"/>
                  </a:cubicBezTo>
                  <a:cubicBezTo>
                    <a:pt x="109" y="120"/>
                    <a:pt x="111" y="121"/>
                    <a:pt x="113" y="121"/>
                  </a:cubicBezTo>
                  <a:cubicBezTo>
                    <a:pt x="115" y="121"/>
                    <a:pt x="117" y="120"/>
                    <a:pt x="119" y="119"/>
                  </a:cubicBezTo>
                  <a:cubicBezTo>
                    <a:pt x="122" y="115"/>
                    <a:pt x="122" y="110"/>
                    <a:pt x="119" y="107"/>
                  </a:cubicBezTo>
                  <a:lnTo>
                    <a:pt x="72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738" y="935"/>
              <a:ext cx="66" cy="66"/>
            </a:xfrm>
            <a:custGeom>
              <a:avLst/>
              <a:gdLst>
                <a:gd name="T0" fmla="*/ 119 w 122"/>
                <a:gd name="T1" fmla="*/ 3 h 121"/>
                <a:gd name="T2" fmla="*/ 108 w 122"/>
                <a:gd name="T3" fmla="*/ 3 h 121"/>
                <a:gd name="T4" fmla="*/ 61 w 122"/>
                <a:gd name="T5" fmla="*/ 49 h 121"/>
                <a:gd name="T6" fmla="*/ 15 w 122"/>
                <a:gd name="T7" fmla="*/ 3 h 121"/>
                <a:gd name="T8" fmla="*/ 3 w 122"/>
                <a:gd name="T9" fmla="*/ 3 h 121"/>
                <a:gd name="T10" fmla="*/ 3 w 122"/>
                <a:gd name="T11" fmla="*/ 14 h 121"/>
                <a:gd name="T12" fmla="*/ 50 w 122"/>
                <a:gd name="T13" fmla="*/ 61 h 121"/>
                <a:gd name="T14" fmla="*/ 3 w 122"/>
                <a:gd name="T15" fmla="*/ 107 h 121"/>
                <a:gd name="T16" fmla="*/ 3 w 122"/>
                <a:gd name="T17" fmla="*/ 118 h 121"/>
                <a:gd name="T18" fmla="*/ 9 w 122"/>
                <a:gd name="T19" fmla="*/ 121 h 121"/>
                <a:gd name="T20" fmla="*/ 15 w 122"/>
                <a:gd name="T21" fmla="*/ 118 h 121"/>
                <a:gd name="T22" fmla="*/ 61 w 122"/>
                <a:gd name="T23" fmla="*/ 72 h 121"/>
                <a:gd name="T24" fmla="*/ 108 w 122"/>
                <a:gd name="T25" fmla="*/ 118 h 121"/>
                <a:gd name="T26" fmla="*/ 113 w 122"/>
                <a:gd name="T27" fmla="*/ 121 h 121"/>
                <a:gd name="T28" fmla="*/ 119 w 122"/>
                <a:gd name="T29" fmla="*/ 118 h 121"/>
                <a:gd name="T30" fmla="*/ 119 w 122"/>
                <a:gd name="T31" fmla="*/ 107 h 121"/>
                <a:gd name="T32" fmla="*/ 73 w 122"/>
                <a:gd name="T33" fmla="*/ 61 h 121"/>
                <a:gd name="T34" fmla="*/ 119 w 122"/>
                <a:gd name="T35" fmla="*/ 14 h 121"/>
                <a:gd name="T36" fmla="*/ 119 w 122"/>
                <a:gd name="T37" fmla="*/ 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2" h="121">
                  <a:moveTo>
                    <a:pt x="119" y="3"/>
                  </a:moveTo>
                  <a:cubicBezTo>
                    <a:pt x="116" y="0"/>
                    <a:pt x="111" y="0"/>
                    <a:pt x="108" y="3"/>
                  </a:cubicBezTo>
                  <a:cubicBezTo>
                    <a:pt x="61" y="49"/>
                    <a:pt x="61" y="49"/>
                    <a:pt x="61" y="49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2" y="0"/>
                    <a:pt x="7" y="0"/>
                    <a:pt x="3" y="3"/>
                  </a:cubicBezTo>
                  <a:cubicBezTo>
                    <a:pt x="0" y="6"/>
                    <a:pt x="0" y="11"/>
                    <a:pt x="3" y="14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0" y="110"/>
                    <a:pt x="0" y="115"/>
                    <a:pt x="3" y="118"/>
                  </a:cubicBezTo>
                  <a:cubicBezTo>
                    <a:pt x="5" y="120"/>
                    <a:pt x="7" y="121"/>
                    <a:pt x="9" y="121"/>
                  </a:cubicBezTo>
                  <a:cubicBezTo>
                    <a:pt x="11" y="121"/>
                    <a:pt x="13" y="120"/>
                    <a:pt x="15" y="118"/>
                  </a:cubicBezTo>
                  <a:cubicBezTo>
                    <a:pt x="61" y="72"/>
                    <a:pt x="61" y="72"/>
                    <a:pt x="61" y="72"/>
                  </a:cubicBezTo>
                  <a:cubicBezTo>
                    <a:pt x="108" y="118"/>
                    <a:pt x="108" y="118"/>
                    <a:pt x="108" y="118"/>
                  </a:cubicBezTo>
                  <a:cubicBezTo>
                    <a:pt x="109" y="120"/>
                    <a:pt x="111" y="121"/>
                    <a:pt x="113" y="121"/>
                  </a:cubicBezTo>
                  <a:cubicBezTo>
                    <a:pt x="115" y="121"/>
                    <a:pt x="117" y="120"/>
                    <a:pt x="119" y="118"/>
                  </a:cubicBezTo>
                  <a:cubicBezTo>
                    <a:pt x="122" y="115"/>
                    <a:pt x="122" y="110"/>
                    <a:pt x="119" y="107"/>
                  </a:cubicBezTo>
                  <a:cubicBezTo>
                    <a:pt x="73" y="61"/>
                    <a:pt x="73" y="61"/>
                    <a:pt x="73" y="61"/>
                  </a:cubicBezTo>
                  <a:cubicBezTo>
                    <a:pt x="119" y="14"/>
                    <a:pt x="119" y="14"/>
                    <a:pt x="119" y="14"/>
                  </a:cubicBezTo>
                  <a:cubicBezTo>
                    <a:pt x="122" y="11"/>
                    <a:pt x="122" y="6"/>
                    <a:pt x="11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617" y="1123"/>
              <a:ext cx="67" cy="66"/>
            </a:xfrm>
            <a:custGeom>
              <a:avLst/>
              <a:gdLst>
                <a:gd name="T0" fmla="*/ 119 w 122"/>
                <a:gd name="T1" fmla="*/ 3 h 121"/>
                <a:gd name="T2" fmla="*/ 108 w 122"/>
                <a:gd name="T3" fmla="*/ 3 h 121"/>
                <a:gd name="T4" fmla="*/ 61 w 122"/>
                <a:gd name="T5" fmla="*/ 50 h 121"/>
                <a:gd name="T6" fmla="*/ 15 w 122"/>
                <a:gd name="T7" fmla="*/ 3 h 121"/>
                <a:gd name="T8" fmla="*/ 4 w 122"/>
                <a:gd name="T9" fmla="*/ 3 h 121"/>
                <a:gd name="T10" fmla="*/ 4 w 122"/>
                <a:gd name="T11" fmla="*/ 15 h 121"/>
                <a:gd name="T12" fmla="*/ 50 w 122"/>
                <a:gd name="T13" fmla="*/ 61 h 121"/>
                <a:gd name="T14" fmla="*/ 4 w 122"/>
                <a:gd name="T15" fmla="*/ 108 h 121"/>
                <a:gd name="T16" fmla="*/ 4 w 122"/>
                <a:gd name="T17" fmla="*/ 119 h 121"/>
                <a:gd name="T18" fmla="*/ 9 w 122"/>
                <a:gd name="T19" fmla="*/ 121 h 121"/>
                <a:gd name="T20" fmla="*/ 15 w 122"/>
                <a:gd name="T21" fmla="*/ 119 h 121"/>
                <a:gd name="T22" fmla="*/ 61 w 122"/>
                <a:gd name="T23" fmla="*/ 72 h 121"/>
                <a:gd name="T24" fmla="*/ 108 w 122"/>
                <a:gd name="T25" fmla="*/ 119 h 121"/>
                <a:gd name="T26" fmla="*/ 113 w 122"/>
                <a:gd name="T27" fmla="*/ 121 h 121"/>
                <a:gd name="T28" fmla="*/ 119 w 122"/>
                <a:gd name="T29" fmla="*/ 119 h 121"/>
                <a:gd name="T30" fmla="*/ 119 w 122"/>
                <a:gd name="T31" fmla="*/ 108 h 121"/>
                <a:gd name="T32" fmla="*/ 73 w 122"/>
                <a:gd name="T33" fmla="*/ 61 h 121"/>
                <a:gd name="T34" fmla="*/ 119 w 122"/>
                <a:gd name="T35" fmla="*/ 15 h 121"/>
                <a:gd name="T36" fmla="*/ 119 w 122"/>
                <a:gd name="T37" fmla="*/ 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2" h="121">
                  <a:moveTo>
                    <a:pt x="119" y="3"/>
                  </a:moveTo>
                  <a:cubicBezTo>
                    <a:pt x="116" y="0"/>
                    <a:pt x="111" y="0"/>
                    <a:pt x="108" y="3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2" y="0"/>
                    <a:pt x="7" y="0"/>
                    <a:pt x="4" y="3"/>
                  </a:cubicBezTo>
                  <a:cubicBezTo>
                    <a:pt x="0" y="6"/>
                    <a:pt x="0" y="12"/>
                    <a:pt x="4" y="15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0" y="111"/>
                    <a:pt x="0" y="116"/>
                    <a:pt x="4" y="119"/>
                  </a:cubicBezTo>
                  <a:cubicBezTo>
                    <a:pt x="5" y="120"/>
                    <a:pt x="7" y="121"/>
                    <a:pt x="9" y="121"/>
                  </a:cubicBezTo>
                  <a:cubicBezTo>
                    <a:pt x="11" y="121"/>
                    <a:pt x="13" y="120"/>
                    <a:pt x="15" y="119"/>
                  </a:cubicBezTo>
                  <a:cubicBezTo>
                    <a:pt x="61" y="72"/>
                    <a:pt x="61" y="72"/>
                    <a:pt x="61" y="72"/>
                  </a:cubicBezTo>
                  <a:cubicBezTo>
                    <a:pt x="108" y="119"/>
                    <a:pt x="108" y="119"/>
                    <a:pt x="108" y="119"/>
                  </a:cubicBezTo>
                  <a:cubicBezTo>
                    <a:pt x="109" y="120"/>
                    <a:pt x="111" y="121"/>
                    <a:pt x="113" y="121"/>
                  </a:cubicBezTo>
                  <a:cubicBezTo>
                    <a:pt x="115" y="121"/>
                    <a:pt x="118" y="120"/>
                    <a:pt x="119" y="119"/>
                  </a:cubicBezTo>
                  <a:cubicBezTo>
                    <a:pt x="122" y="116"/>
                    <a:pt x="122" y="111"/>
                    <a:pt x="119" y="108"/>
                  </a:cubicBezTo>
                  <a:cubicBezTo>
                    <a:pt x="73" y="61"/>
                    <a:pt x="73" y="61"/>
                    <a:pt x="73" y="61"/>
                  </a:cubicBezTo>
                  <a:cubicBezTo>
                    <a:pt x="119" y="15"/>
                    <a:pt x="119" y="15"/>
                    <a:pt x="119" y="15"/>
                  </a:cubicBezTo>
                  <a:cubicBezTo>
                    <a:pt x="122" y="12"/>
                    <a:pt x="122" y="6"/>
                    <a:pt x="11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7" name="Freeform 8"/>
            <p:cNvSpPr>
              <a:spLocks noEditPoints="1"/>
            </p:cNvSpPr>
            <p:nvPr/>
          </p:nvSpPr>
          <p:spPr bwMode="auto">
            <a:xfrm>
              <a:off x="1631" y="1003"/>
              <a:ext cx="167" cy="243"/>
            </a:xfrm>
            <a:custGeom>
              <a:avLst/>
              <a:gdLst>
                <a:gd name="T0" fmla="*/ 254 w 306"/>
                <a:gd name="T1" fmla="*/ 326 h 444"/>
                <a:gd name="T2" fmla="*/ 254 w 306"/>
                <a:gd name="T3" fmla="*/ 246 h 444"/>
                <a:gd name="T4" fmla="*/ 252 w 306"/>
                <a:gd name="T5" fmla="*/ 240 h 444"/>
                <a:gd name="T6" fmla="*/ 28 w 306"/>
                <a:gd name="T7" fmla="*/ 16 h 444"/>
                <a:gd name="T8" fmla="*/ 129 w 306"/>
                <a:gd name="T9" fmla="*/ 16 h 444"/>
                <a:gd name="T10" fmla="*/ 137 w 306"/>
                <a:gd name="T11" fmla="*/ 8 h 444"/>
                <a:gd name="T12" fmla="*/ 129 w 306"/>
                <a:gd name="T13" fmla="*/ 0 h 444"/>
                <a:gd name="T14" fmla="*/ 8 w 306"/>
                <a:gd name="T15" fmla="*/ 0 h 444"/>
                <a:gd name="T16" fmla="*/ 8 w 306"/>
                <a:gd name="T17" fmla="*/ 0 h 444"/>
                <a:gd name="T18" fmla="*/ 8 w 306"/>
                <a:gd name="T19" fmla="*/ 0 h 444"/>
                <a:gd name="T20" fmla="*/ 8 w 306"/>
                <a:gd name="T21" fmla="*/ 0 h 444"/>
                <a:gd name="T22" fmla="*/ 8 w 306"/>
                <a:gd name="T23" fmla="*/ 0 h 444"/>
                <a:gd name="T24" fmla="*/ 7 w 306"/>
                <a:gd name="T25" fmla="*/ 0 h 444"/>
                <a:gd name="T26" fmla="*/ 6 w 306"/>
                <a:gd name="T27" fmla="*/ 1 h 444"/>
                <a:gd name="T28" fmla="*/ 5 w 306"/>
                <a:gd name="T29" fmla="*/ 1 h 444"/>
                <a:gd name="T30" fmla="*/ 5 w 306"/>
                <a:gd name="T31" fmla="*/ 1 h 444"/>
                <a:gd name="T32" fmla="*/ 4 w 306"/>
                <a:gd name="T33" fmla="*/ 2 h 444"/>
                <a:gd name="T34" fmla="*/ 2 w 306"/>
                <a:gd name="T35" fmla="*/ 4 h 444"/>
                <a:gd name="T36" fmla="*/ 1 w 306"/>
                <a:gd name="T37" fmla="*/ 4 h 444"/>
                <a:gd name="T38" fmla="*/ 1 w 306"/>
                <a:gd name="T39" fmla="*/ 5 h 444"/>
                <a:gd name="T40" fmla="*/ 1 w 306"/>
                <a:gd name="T41" fmla="*/ 6 h 444"/>
                <a:gd name="T42" fmla="*/ 1 w 306"/>
                <a:gd name="T43" fmla="*/ 7 h 444"/>
                <a:gd name="T44" fmla="*/ 0 w 306"/>
                <a:gd name="T45" fmla="*/ 8 h 444"/>
                <a:gd name="T46" fmla="*/ 0 w 306"/>
                <a:gd name="T47" fmla="*/ 129 h 444"/>
                <a:gd name="T48" fmla="*/ 8 w 306"/>
                <a:gd name="T49" fmla="*/ 137 h 444"/>
                <a:gd name="T50" fmla="*/ 16 w 306"/>
                <a:gd name="T51" fmla="*/ 129 h 444"/>
                <a:gd name="T52" fmla="*/ 16 w 306"/>
                <a:gd name="T53" fmla="*/ 28 h 444"/>
                <a:gd name="T54" fmla="*/ 238 w 306"/>
                <a:gd name="T55" fmla="*/ 249 h 444"/>
                <a:gd name="T56" fmla="*/ 238 w 306"/>
                <a:gd name="T57" fmla="*/ 326 h 444"/>
                <a:gd name="T58" fmla="*/ 187 w 306"/>
                <a:gd name="T59" fmla="*/ 385 h 444"/>
                <a:gd name="T60" fmla="*/ 246 w 306"/>
                <a:gd name="T61" fmla="*/ 444 h 444"/>
                <a:gd name="T62" fmla="*/ 306 w 306"/>
                <a:gd name="T63" fmla="*/ 385 h 444"/>
                <a:gd name="T64" fmla="*/ 254 w 306"/>
                <a:gd name="T65" fmla="*/ 326 h 444"/>
                <a:gd name="T66" fmla="*/ 246 w 306"/>
                <a:gd name="T67" fmla="*/ 428 h 444"/>
                <a:gd name="T68" fmla="*/ 203 w 306"/>
                <a:gd name="T69" fmla="*/ 385 h 444"/>
                <a:gd name="T70" fmla="*/ 246 w 306"/>
                <a:gd name="T71" fmla="*/ 341 h 444"/>
                <a:gd name="T72" fmla="*/ 290 w 306"/>
                <a:gd name="T73" fmla="*/ 385 h 444"/>
                <a:gd name="T74" fmla="*/ 246 w 306"/>
                <a:gd name="T75" fmla="*/ 428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6" h="444">
                  <a:moveTo>
                    <a:pt x="254" y="326"/>
                  </a:moveTo>
                  <a:cubicBezTo>
                    <a:pt x="254" y="246"/>
                    <a:pt x="254" y="246"/>
                    <a:pt x="254" y="246"/>
                  </a:cubicBezTo>
                  <a:cubicBezTo>
                    <a:pt x="254" y="244"/>
                    <a:pt x="253" y="242"/>
                    <a:pt x="252" y="240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34" y="16"/>
                    <a:pt x="137" y="13"/>
                    <a:pt x="137" y="8"/>
                  </a:cubicBezTo>
                  <a:cubicBezTo>
                    <a:pt x="137" y="4"/>
                    <a:pt x="134" y="0"/>
                    <a:pt x="12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3" y="2"/>
                    <a:pt x="2" y="3"/>
                    <a:pt x="2" y="4"/>
                  </a:cubicBezTo>
                  <a:cubicBezTo>
                    <a:pt x="2" y="4"/>
                    <a:pt x="2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134"/>
                    <a:pt x="4" y="137"/>
                    <a:pt x="8" y="137"/>
                  </a:cubicBezTo>
                  <a:cubicBezTo>
                    <a:pt x="13" y="137"/>
                    <a:pt x="16" y="134"/>
                    <a:pt x="16" y="129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238" y="249"/>
                    <a:pt x="238" y="249"/>
                    <a:pt x="238" y="249"/>
                  </a:cubicBezTo>
                  <a:cubicBezTo>
                    <a:pt x="238" y="326"/>
                    <a:pt x="238" y="326"/>
                    <a:pt x="238" y="326"/>
                  </a:cubicBezTo>
                  <a:cubicBezTo>
                    <a:pt x="209" y="330"/>
                    <a:pt x="187" y="355"/>
                    <a:pt x="187" y="385"/>
                  </a:cubicBezTo>
                  <a:cubicBezTo>
                    <a:pt x="187" y="418"/>
                    <a:pt x="213" y="444"/>
                    <a:pt x="246" y="444"/>
                  </a:cubicBezTo>
                  <a:cubicBezTo>
                    <a:pt x="279" y="444"/>
                    <a:pt x="306" y="418"/>
                    <a:pt x="306" y="385"/>
                  </a:cubicBezTo>
                  <a:cubicBezTo>
                    <a:pt x="306" y="355"/>
                    <a:pt x="283" y="330"/>
                    <a:pt x="254" y="326"/>
                  </a:cubicBezTo>
                  <a:close/>
                  <a:moveTo>
                    <a:pt x="246" y="428"/>
                  </a:moveTo>
                  <a:cubicBezTo>
                    <a:pt x="222" y="428"/>
                    <a:pt x="203" y="409"/>
                    <a:pt x="203" y="385"/>
                  </a:cubicBezTo>
                  <a:cubicBezTo>
                    <a:pt x="203" y="361"/>
                    <a:pt x="222" y="341"/>
                    <a:pt x="246" y="341"/>
                  </a:cubicBezTo>
                  <a:cubicBezTo>
                    <a:pt x="270" y="341"/>
                    <a:pt x="290" y="361"/>
                    <a:pt x="290" y="385"/>
                  </a:cubicBezTo>
                  <a:cubicBezTo>
                    <a:pt x="290" y="409"/>
                    <a:pt x="270" y="428"/>
                    <a:pt x="246" y="4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985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678" y="-27384"/>
            <a:ext cx="12205356" cy="6912768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-6678" y="-27384"/>
            <a:ext cx="12205356" cy="6912768"/>
          </a:xfrm>
          <a:prstGeom prst="rect">
            <a:avLst/>
          </a:prstGeom>
          <a:solidFill>
            <a:schemeClr val="bg1">
              <a:lumMod val="90000"/>
              <a:lumOff val="10000"/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280445" y="872716"/>
            <a:ext cx="36647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The Drummer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280445" y="1844824"/>
            <a:ext cx="6096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-121917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The drummer plays a major role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in all rock bands.</a:t>
            </a:r>
          </a:p>
          <a:p>
            <a:pPr marL="0" marR="0" lvl="0" indent="-121917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000" baseline="0" dirty="0">
                <a:solidFill>
                  <a:srgbClr val="FFFFFF"/>
                </a:solidFill>
                <a:latin typeface="Open Sans Light"/>
              </a:rPr>
              <a:t>He</a:t>
            </a:r>
            <a:r>
              <a:rPr lang="en-US" sz="2000" dirty="0">
                <a:solidFill>
                  <a:srgbClr val="FFFFFF"/>
                </a:solidFill>
                <a:latin typeface="Open Sans Light"/>
              </a:rPr>
              <a:t> dictates and keeps time. All other musicians follow at that speed. If he gets too fast or slow, or makes mistakes the song collapses and the band stops playing.</a:t>
            </a:r>
          </a:p>
          <a:p>
            <a:pPr marL="0" marR="0" lvl="0" indent="-121917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Drums are the heartbeat of a song as the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takt is for any production.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9" name="Freeform 5"/>
          <p:cNvSpPr>
            <a:spLocks noEditPoints="1"/>
          </p:cNvSpPr>
          <p:nvPr/>
        </p:nvSpPr>
        <p:spPr bwMode="auto">
          <a:xfrm>
            <a:off x="4678700" y="1311638"/>
            <a:ext cx="1092657" cy="863705"/>
          </a:xfrm>
          <a:custGeom>
            <a:avLst/>
            <a:gdLst>
              <a:gd name="T0" fmla="*/ 0 w 257"/>
              <a:gd name="T1" fmla="*/ 112 h 197"/>
              <a:gd name="T2" fmla="*/ 105 w 257"/>
              <a:gd name="T3" fmla="*/ 0 h 197"/>
              <a:gd name="T4" fmla="*/ 113 w 257"/>
              <a:gd name="T5" fmla="*/ 35 h 197"/>
              <a:gd name="T6" fmla="*/ 56 w 257"/>
              <a:gd name="T7" fmla="*/ 98 h 197"/>
              <a:gd name="T8" fmla="*/ 110 w 257"/>
              <a:gd name="T9" fmla="*/ 98 h 197"/>
              <a:gd name="T10" fmla="*/ 110 w 257"/>
              <a:gd name="T11" fmla="*/ 197 h 197"/>
              <a:gd name="T12" fmla="*/ 0 w 257"/>
              <a:gd name="T13" fmla="*/ 197 h 197"/>
              <a:gd name="T14" fmla="*/ 0 w 257"/>
              <a:gd name="T15" fmla="*/ 112 h 197"/>
              <a:gd name="T16" fmla="*/ 143 w 257"/>
              <a:gd name="T17" fmla="*/ 112 h 197"/>
              <a:gd name="T18" fmla="*/ 248 w 257"/>
              <a:gd name="T19" fmla="*/ 0 h 197"/>
              <a:gd name="T20" fmla="*/ 257 w 257"/>
              <a:gd name="T21" fmla="*/ 35 h 197"/>
              <a:gd name="T22" fmla="*/ 198 w 257"/>
              <a:gd name="T23" fmla="*/ 98 h 197"/>
              <a:gd name="T24" fmla="*/ 253 w 257"/>
              <a:gd name="T25" fmla="*/ 98 h 197"/>
              <a:gd name="T26" fmla="*/ 253 w 257"/>
              <a:gd name="T27" fmla="*/ 197 h 197"/>
              <a:gd name="T28" fmla="*/ 143 w 257"/>
              <a:gd name="T29" fmla="*/ 197 h 197"/>
              <a:gd name="T30" fmla="*/ 143 w 257"/>
              <a:gd name="T31" fmla="*/ 112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57" h="197">
                <a:moveTo>
                  <a:pt x="0" y="112"/>
                </a:moveTo>
                <a:cubicBezTo>
                  <a:pt x="0" y="37"/>
                  <a:pt x="36" y="5"/>
                  <a:pt x="105" y="0"/>
                </a:cubicBezTo>
                <a:cubicBezTo>
                  <a:pt x="113" y="35"/>
                  <a:pt x="113" y="35"/>
                  <a:pt x="113" y="35"/>
                </a:cubicBezTo>
                <a:cubicBezTo>
                  <a:pt x="72" y="43"/>
                  <a:pt x="52" y="64"/>
                  <a:pt x="56" y="98"/>
                </a:cubicBezTo>
                <a:cubicBezTo>
                  <a:pt x="110" y="98"/>
                  <a:pt x="110" y="98"/>
                  <a:pt x="110" y="98"/>
                </a:cubicBezTo>
                <a:cubicBezTo>
                  <a:pt x="110" y="197"/>
                  <a:pt x="110" y="197"/>
                  <a:pt x="110" y="197"/>
                </a:cubicBezTo>
                <a:cubicBezTo>
                  <a:pt x="0" y="197"/>
                  <a:pt x="0" y="197"/>
                  <a:pt x="0" y="197"/>
                </a:cubicBezTo>
                <a:lnTo>
                  <a:pt x="0" y="112"/>
                </a:lnTo>
                <a:close/>
                <a:moveTo>
                  <a:pt x="143" y="112"/>
                </a:moveTo>
                <a:cubicBezTo>
                  <a:pt x="143" y="37"/>
                  <a:pt x="179" y="5"/>
                  <a:pt x="248" y="0"/>
                </a:cubicBezTo>
                <a:cubicBezTo>
                  <a:pt x="257" y="35"/>
                  <a:pt x="257" y="35"/>
                  <a:pt x="257" y="35"/>
                </a:cubicBezTo>
                <a:cubicBezTo>
                  <a:pt x="215" y="43"/>
                  <a:pt x="196" y="64"/>
                  <a:pt x="198" y="98"/>
                </a:cubicBezTo>
                <a:cubicBezTo>
                  <a:pt x="253" y="98"/>
                  <a:pt x="253" y="98"/>
                  <a:pt x="253" y="98"/>
                </a:cubicBezTo>
                <a:cubicBezTo>
                  <a:pt x="253" y="197"/>
                  <a:pt x="253" y="197"/>
                  <a:pt x="253" y="197"/>
                </a:cubicBezTo>
                <a:cubicBezTo>
                  <a:pt x="143" y="197"/>
                  <a:pt x="143" y="197"/>
                  <a:pt x="143" y="197"/>
                </a:cubicBezTo>
                <a:lnTo>
                  <a:pt x="143" y="112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30" name="Freeform 5"/>
          <p:cNvSpPr>
            <a:spLocks noEditPoints="1"/>
          </p:cNvSpPr>
          <p:nvPr/>
        </p:nvSpPr>
        <p:spPr bwMode="auto">
          <a:xfrm rot="10800000">
            <a:off x="10547959" y="4401108"/>
            <a:ext cx="1092657" cy="863705"/>
          </a:xfrm>
          <a:custGeom>
            <a:avLst/>
            <a:gdLst>
              <a:gd name="T0" fmla="*/ 0 w 257"/>
              <a:gd name="T1" fmla="*/ 112 h 197"/>
              <a:gd name="T2" fmla="*/ 105 w 257"/>
              <a:gd name="T3" fmla="*/ 0 h 197"/>
              <a:gd name="T4" fmla="*/ 113 w 257"/>
              <a:gd name="T5" fmla="*/ 35 h 197"/>
              <a:gd name="T6" fmla="*/ 56 w 257"/>
              <a:gd name="T7" fmla="*/ 98 h 197"/>
              <a:gd name="T8" fmla="*/ 110 w 257"/>
              <a:gd name="T9" fmla="*/ 98 h 197"/>
              <a:gd name="T10" fmla="*/ 110 w 257"/>
              <a:gd name="T11" fmla="*/ 197 h 197"/>
              <a:gd name="T12" fmla="*/ 0 w 257"/>
              <a:gd name="T13" fmla="*/ 197 h 197"/>
              <a:gd name="T14" fmla="*/ 0 w 257"/>
              <a:gd name="T15" fmla="*/ 112 h 197"/>
              <a:gd name="T16" fmla="*/ 143 w 257"/>
              <a:gd name="T17" fmla="*/ 112 h 197"/>
              <a:gd name="T18" fmla="*/ 248 w 257"/>
              <a:gd name="T19" fmla="*/ 0 h 197"/>
              <a:gd name="T20" fmla="*/ 257 w 257"/>
              <a:gd name="T21" fmla="*/ 35 h 197"/>
              <a:gd name="T22" fmla="*/ 198 w 257"/>
              <a:gd name="T23" fmla="*/ 98 h 197"/>
              <a:gd name="T24" fmla="*/ 253 w 257"/>
              <a:gd name="T25" fmla="*/ 98 h 197"/>
              <a:gd name="T26" fmla="*/ 253 w 257"/>
              <a:gd name="T27" fmla="*/ 197 h 197"/>
              <a:gd name="T28" fmla="*/ 143 w 257"/>
              <a:gd name="T29" fmla="*/ 197 h 197"/>
              <a:gd name="T30" fmla="*/ 143 w 257"/>
              <a:gd name="T31" fmla="*/ 112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57" h="197">
                <a:moveTo>
                  <a:pt x="0" y="112"/>
                </a:moveTo>
                <a:cubicBezTo>
                  <a:pt x="0" y="37"/>
                  <a:pt x="36" y="5"/>
                  <a:pt x="105" y="0"/>
                </a:cubicBezTo>
                <a:cubicBezTo>
                  <a:pt x="113" y="35"/>
                  <a:pt x="113" y="35"/>
                  <a:pt x="113" y="35"/>
                </a:cubicBezTo>
                <a:cubicBezTo>
                  <a:pt x="72" y="43"/>
                  <a:pt x="52" y="64"/>
                  <a:pt x="56" y="98"/>
                </a:cubicBezTo>
                <a:cubicBezTo>
                  <a:pt x="110" y="98"/>
                  <a:pt x="110" y="98"/>
                  <a:pt x="110" y="98"/>
                </a:cubicBezTo>
                <a:cubicBezTo>
                  <a:pt x="110" y="197"/>
                  <a:pt x="110" y="197"/>
                  <a:pt x="110" y="197"/>
                </a:cubicBezTo>
                <a:cubicBezTo>
                  <a:pt x="0" y="197"/>
                  <a:pt x="0" y="197"/>
                  <a:pt x="0" y="197"/>
                </a:cubicBezTo>
                <a:lnTo>
                  <a:pt x="0" y="112"/>
                </a:lnTo>
                <a:close/>
                <a:moveTo>
                  <a:pt x="143" y="112"/>
                </a:moveTo>
                <a:cubicBezTo>
                  <a:pt x="143" y="37"/>
                  <a:pt x="179" y="5"/>
                  <a:pt x="248" y="0"/>
                </a:cubicBezTo>
                <a:cubicBezTo>
                  <a:pt x="257" y="35"/>
                  <a:pt x="257" y="35"/>
                  <a:pt x="257" y="35"/>
                </a:cubicBezTo>
                <a:cubicBezTo>
                  <a:pt x="215" y="43"/>
                  <a:pt x="196" y="64"/>
                  <a:pt x="198" y="98"/>
                </a:cubicBezTo>
                <a:cubicBezTo>
                  <a:pt x="253" y="98"/>
                  <a:pt x="253" y="98"/>
                  <a:pt x="253" y="98"/>
                </a:cubicBezTo>
                <a:cubicBezTo>
                  <a:pt x="253" y="197"/>
                  <a:pt x="253" y="197"/>
                  <a:pt x="253" y="197"/>
                </a:cubicBezTo>
                <a:cubicBezTo>
                  <a:pt x="143" y="197"/>
                  <a:pt x="143" y="197"/>
                  <a:pt x="143" y="197"/>
                </a:cubicBezTo>
                <a:lnTo>
                  <a:pt x="143" y="112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159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Takt Time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Why</a:t>
            </a:r>
            <a:r>
              <a:rPr lang="en-US" dirty="0"/>
              <a:t> do you have to respect a calculated takt time?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51485" y="2096578"/>
            <a:ext cx="330441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Less floor space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57565A"/>
                </a:solidFill>
                <a:latin typeface="Open Sans Light"/>
              </a:rPr>
              <a:t>A takt enables one piece flow having a huge impact on the required floor space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540001" y="2096579"/>
            <a:ext cx="330441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57565A"/>
                </a:solidFill>
                <a:latin typeface="Open Sans Light"/>
              </a:rPr>
              <a:t>Produce just-in-time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It is mandatory to follow the speed of the customers to prevent waste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351485" y="3424151"/>
            <a:ext cx="330441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Less </a:t>
            </a:r>
            <a:r>
              <a:rPr lang="en-US" sz="2000" dirty="0">
                <a:solidFill>
                  <a:srgbClr val="57565A"/>
                </a:solidFill>
                <a:latin typeface="Open Sans Light"/>
              </a:rPr>
              <a:t>fixed capital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Products are sold once been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produced instead of being stored.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351485" y="4708684"/>
            <a:ext cx="3304415" cy="95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Room for improvements</a:t>
            </a:r>
            <a:br>
              <a:rPr lang="en-US" sz="2000" dirty="0">
                <a:solidFill>
                  <a:srgbClr val="57565A"/>
                </a:solidFill>
              </a:rPr>
            </a:br>
            <a:r>
              <a:rPr lang="en-US" sz="1400" dirty="0">
                <a:solidFill>
                  <a:srgbClr val="57565A"/>
                </a:solidFill>
              </a:rPr>
              <a:t>The takt time reveals weak points in the production. Seize this as an opportunity to improve!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540001" y="4708684"/>
            <a:ext cx="3304415" cy="95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Transparency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57565A"/>
                </a:solidFill>
                <a:latin typeface="Open Sans Light"/>
              </a:rPr>
              <a:t>Takt time indicates productions behind schedule and allows implementing lean principles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40001" y="3424151"/>
            <a:ext cx="330441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Avoid overproduction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When following the customers demand, no overproduction occurs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1427243" y="1987229"/>
            <a:ext cx="1016000" cy="1016000"/>
            <a:chOff x="1427243" y="1987229"/>
            <a:chExt cx="1016000" cy="1016000"/>
          </a:xfrm>
        </p:grpSpPr>
        <p:sp>
          <p:nvSpPr>
            <p:cNvPr id="36" name="Oval 35"/>
            <p:cNvSpPr/>
            <p:nvPr/>
          </p:nvSpPr>
          <p:spPr>
            <a:xfrm>
              <a:off x="1427243" y="1987229"/>
              <a:ext cx="1016000" cy="1016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2657" y="2277804"/>
              <a:ext cx="765171" cy="434851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1427243" y="4599335"/>
            <a:ext cx="1016000" cy="1016000"/>
            <a:chOff x="1427243" y="4599335"/>
            <a:chExt cx="1016000" cy="1016000"/>
          </a:xfrm>
        </p:grpSpPr>
        <p:sp>
          <p:nvSpPr>
            <p:cNvPr id="45" name="Oval 44"/>
            <p:cNvSpPr/>
            <p:nvPr/>
          </p:nvSpPr>
          <p:spPr>
            <a:xfrm>
              <a:off x="1427243" y="4599335"/>
              <a:ext cx="1016000" cy="1016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9715" y="4771807"/>
              <a:ext cx="671056" cy="671056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6262908" y="3314803"/>
            <a:ext cx="1016000" cy="1016000"/>
            <a:chOff x="6262908" y="3314803"/>
            <a:chExt cx="1016000" cy="1016000"/>
          </a:xfrm>
        </p:grpSpPr>
        <p:sp>
          <p:nvSpPr>
            <p:cNvPr id="48" name="Oval 47"/>
            <p:cNvSpPr/>
            <p:nvPr/>
          </p:nvSpPr>
          <p:spPr>
            <a:xfrm>
              <a:off x="6262908" y="3314803"/>
              <a:ext cx="1016000" cy="1016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89908" y="3623601"/>
              <a:ext cx="762000" cy="398407"/>
            </a:xfrm>
            <a:prstGeom prst="rect">
              <a:avLst/>
            </a:prstGeom>
          </p:spPr>
        </p:pic>
      </p:grpSp>
      <p:grpSp>
        <p:nvGrpSpPr>
          <p:cNvPr id="6" name="Gruppieren 5"/>
          <p:cNvGrpSpPr/>
          <p:nvPr/>
        </p:nvGrpSpPr>
        <p:grpSpPr>
          <a:xfrm>
            <a:off x="1427243" y="3314803"/>
            <a:ext cx="1016000" cy="1016000"/>
            <a:chOff x="1427243" y="3314803"/>
            <a:chExt cx="1016000" cy="1016000"/>
          </a:xfrm>
        </p:grpSpPr>
        <p:sp>
          <p:nvSpPr>
            <p:cNvPr id="42" name="Oval 41"/>
            <p:cNvSpPr/>
            <p:nvPr/>
          </p:nvSpPr>
          <p:spPr>
            <a:xfrm>
              <a:off x="1427243" y="3314803"/>
              <a:ext cx="1016000" cy="1016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8610" y="3501664"/>
              <a:ext cx="473263" cy="567267"/>
            </a:xfrm>
            <a:prstGeom prst="rect">
              <a:avLst/>
            </a:prstGeom>
          </p:spPr>
        </p:pic>
      </p:grpSp>
      <p:grpSp>
        <p:nvGrpSpPr>
          <p:cNvPr id="4" name="Gruppieren 3"/>
          <p:cNvGrpSpPr/>
          <p:nvPr/>
        </p:nvGrpSpPr>
        <p:grpSpPr>
          <a:xfrm>
            <a:off x="6262908" y="1987229"/>
            <a:ext cx="1016000" cy="1016000"/>
            <a:chOff x="6262908" y="1987229"/>
            <a:chExt cx="1016000" cy="1016000"/>
          </a:xfrm>
        </p:grpSpPr>
        <p:sp>
          <p:nvSpPr>
            <p:cNvPr id="39" name="Oval 38"/>
            <p:cNvSpPr/>
            <p:nvPr/>
          </p:nvSpPr>
          <p:spPr>
            <a:xfrm>
              <a:off x="6262908" y="1987229"/>
              <a:ext cx="1016000" cy="101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pic>
          <p:nvPicPr>
            <p:cNvPr id="28" name="Picture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89908" y="2265576"/>
              <a:ext cx="762000" cy="398407"/>
            </a:xfrm>
            <a:prstGeom prst="rect">
              <a:avLst/>
            </a:prstGeom>
          </p:spPr>
        </p:pic>
      </p:grpSp>
      <p:grpSp>
        <p:nvGrpSpPr>
          <p:cNvPr id="7" name="Gruppieren 6"/>
          <p:cNvGrpSpPr/>
          <p:nvPr/>
        </p:nvGrpSpPr>
        <p:grpSpPr>
          <a:xfrm>
            <a:off x="6262908" y="4599335"/>
            <a:ext cx="1016000" cy="1016000"/>
            <a:chOff x="6262908" y="4599335"/>
            <a:chExt cx="1016000" cy="1016000"/>
          </a:xfrm>
        </p:grpSpPr>
        <p:sp>
          <p:nvSpPr>
            <p:cNvPr id="51" name="Oval 50"/>
            <p:cNvSpPr/>
            <p:nvPr/>
          </p:nvSpPr>
          <p:spPr>
            <a:xfrm>
              <a:off x="6262908" y="4599335"/>
              <a:ext cx="1016000" cy="1016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pic>
          <p:nvPicPr>
            <p:cNvPr id="53" name="Picture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89908" y="4878812"/>
              <a:ext cx="762000" cy="3984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8421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68815"/>
          </a:xfrm>
        </p:spPr>
      </p:sp>
      <p:sp>
        <p:nvSpPr>
          <p:cNvPr id="4" name="Rechteck 3"/>
          <p:cNvSpPr/>
          <p:nvPr/>
        </p:nvSpPr>
        <p:spPr>
          <a:xfrm>
            <a:off x="902399" y="1397000"/>
            <a:ext cx="5097590" cy="34688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Takt Time</a:t>
            </a:r>
          </a:p>
        </p:txBody>
      </p:sp>
      <p:sp>
        <p:nvSpPr>
          <p:cNvPr id="30" name="Content Placeholder 29"/>
          <p:cNvSpPr>
            <a:spLocks noGrp="1"/>
          </p:cNvSpPr>
          <p:nvPr>
            <p:ph sz="quarter" idx="19"/>
          </p:nvPr>
        </p:nvSpPr>
        <p:spPr>
          <a:xfrm>
            <a:off x="6193536" y="1404277"/>
            <a:ext cx="5084064" cy="2988332"/>
          </a:xfrm>
        </p:spPr>
        <p:txBody>
          <a:bodyPr/>
          <a:lstStyle/>
          <a:p>
            <a:r>
              <a:rPr lang="en-US" dirty="0"/>
              <a:t>Calculation</a:t>
            </a:r>
          </a:p>
          <a:p>
            <a:pPr lvl="1"/>
            <a:r>
              <a:rPr lang="en-US" dirty="0"/>
              <a:t>Takt time is calculated based on a time span and the quantity of parts which have to be produced during that time</a:t>
            </a:r>
          </a:p>
          <a:p>
            <a:pPr lvl="1"/>
            <a:r>
              <a:rPr lang="en-US" dirty="0"/>
              <a:t>The available working time is the time the operators or machine works. Make sure to deduct all kind of downtime (like breaks, machine set-up, cleaning)</a:t>
            </a:r>
          </a:p>
          <a:p>
            <a:pPr lvl="1"/>
            <a:r>
              <a:rPr lang="en-US" dirty="0"/>
              <a:t>The available working time often is the time per shift deducted by those downtimes (8 hours)</a:t>
            </a:r>
          </a:p>
          <a:p>
            <a:pPr lvl="1"/>
            <a:r>
              <a:rPr lang="en-US" dirty="0"/>
              <a:t>The result is the takt time. In the shown example the takt time is 19 s. Each 19 seconds a part has to be produced</a:t>
            </a:r>
          </a:p>
          <a:p>
            <a:pPr lvl="1"/>
            <a:r>
              <a:rPr lang="en-US" dirty="0"/>
              <a:t>The takt time is the overall target for your production</a:t>
            </a:r>
          </a:p>
          <a:p>
            <a:endParaRPr lang="en-US" dirty="0"/>
          </a:p>
        </p:txBody>
      </p:sp>
      <p:sp>
        <p:nvSpPr>
          <p:cNvPr id="32" name="Content Placeholder 31"/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How</a:t>
            </a:r>
            <a:r>
              <a:rPr lang="en-US" dirty="0"/>
              <a:t> do you calculate the correct takt time?</a:t>
            </a:r>
          </a:p>
        </p:txBody>
      </p:sp>
      <p:sp>
        <p:nvSpPr>
          <p:cNvPr id="15" name="Oval 14"/>
          <p:cNvSpPr/>
          <p:nvPr/>
        </p:nvSpPr>
        <p:spPr>
          <a:xfrm>
            <a:off x="914400" y="5255720"/>
            <a:ext cx="576004" cy="58554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21314" y="5316123"/>
            <a:ext cx="1964973" cy="45858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Define required quantity based on demand</a:t>
            </a:r>
          </a:p>
        </p:txBody>
      </p:sp>
      <p:sp>
        <p:nvSpPr>
          <p:cNvPr id="19" name="Oval 18"/>
          <p:cNvSpPr/>
          <p:nvPr/>
        </p:nvSpPr>
        <p:spPr>
          <a:xfrm>
            <a:off x="3761474" y="5255720"/>
            <a:ext cx="576004" cy="58554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68389" y="5316123"/>
            <a:ext cx="1627611" cy="476156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67" dirty="0">
                <a:solidFill>
                  <a:srgbClr val="373737"/>
                </a:solidFill>
                <a:latin typeface="Open Sans Light"/>
              </a:rPr>
              <a:t>Define available net working time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srgbClr val="373737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276020" y="5255720"/>
            <a:ext cx="576004" cy="58554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982935" y="5316123"/>
            <a:ext cx="1627611" cy="476156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Calculate the takt time</a:t>
            </a:r>
          </a:p>
        </p:txBody>
      </p:sp>
      <p:sp>
        <p:nvSpPr>
          <p:cNvPr id="27" name="Oval 26"/>
          <p:cNvSpPr/>
          <p:nvPr/>
        </p:nvSpPr>
        <p:spPr>
          <a:xfrm>
            <a:off x="8930065" y="5255720"/>
            <a:ext cx="576004" cy="585548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636980" y="5316123"/>
            <a:ext cx="1758521" cy="476156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Align all processes to meet the takt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1343472" y="1723032"/>
                <a:ext cx="4269973" cy="64819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lIns="0" tIns="0" rIns="0" bIns="0" rtlCol="0" anchor="ctr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𝑇𝑎𝑘𝑡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𝐴𝑣𝑎𝑖𝑙𝑎𝑏𝑙𝑒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𝑊𝑜𝑟𝑘𝑖𝑛𝑔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𝑇𝑖𝑚𝑒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𝑅𝑒𝑞𝑢𝑖𝑟𝑒𝑑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𝑄𝑢𝑎𝑛𝑡𝑖𝑡𝑦</m:t>
                          </m:r>
                        </m:den>
                      </m:f>
                    </m:oMath>
                  </m:oMathPara>
                </a14:m>
                <a:endParaRPr lang="de-DE" b="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472" y="1723032"/>
                <a:ext cx="4269973" cy="6481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feld 30"/>
              <p:cNvSpPr txBox="1"/>
              <p:nvPr/>
            </p:nvSpPr>
            <p:spPr>
              <a:xfrm>
                <a:off x="1343472" y="2794013"/>
                <a:ext cx="3406510" cy="4458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𝑇𝑎𝑘𝑡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𝑊𝑜𝑟𝑘𝑖𝑛𝑔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𝑇𝑖𝑚𝑒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𝐷𝑜𝑤𝑛𝑡𝑖𝑚𝑒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𝑅𝑒𝑞𝑢𝑖𝑟𝑒𝑑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𝑄𝑢𝑎𝑛𝑡𝑖𝑡𝑦</m:t>
                          </m:r>
                        </m:den>
                      </m:f>
                    </m:oMath>
                  </m:oMathPara>
                </a14:m>
                <a:endParaRPr lang="de-DE" b="0" dirty="0"/>
              </a:p>
            </p:txBody>
          </p:sp>
        </mc:Choice>
        <mc:Fallback xmlns="">
          <p:sp>
            <p:nvSpPr>
              <p:cNvPr id="31" name="Textfeld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472" y="2794013"/>
                <a:ext cx="3406510" cy="445828"/>
              </a:xfrm>
              <a:prstGeom prst="rect">
                <a:avLst/>
              </a:prstGeom>
              <a:blipFill>
                <a:blip r:embed="rId3"/>
                <a:stretch>
                  <a:fillRect t="-2740" b="-17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feld 33"/>
              <p:cNvSpPr txBox="1"/>
              <p:nvPr/>
            </p:nvSpPr>
            <p:spPr>
              <a:xfrm>
                <a:off x="1343472" y="3482771"/>
                <a:ext cx="3705245" cy="4463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𝑇𝑎𝑘𝑡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1 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𝑆h𝑖𝑓𝑡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𝐵𝑟𝑒𝑎𝑘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𝐶h𝑎𝑛𝑔𝑒𝑜𝑣𝑒𝑟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𝑅𝑒𝑞𝑢𝑖𝑟𝑒𝑑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𝑄𝑢𝑎𝑛𝑡𝑖𝑡𝑦</m:t>
                          </m:r>
                        </m:den>
                      </m:f>
                    </m:oMath>
                  </m:oMathPara>
                </a14:m>
                <a:endParaRPr lang="de-DE" b="0" dirty="0"/>
              </a:p>
            </p:txBody>
          </p:sp>
        </mc:Choice>
        <mc:Fallback xmlns="">
          <p:sp>
            <p:nvSpPr>
              <p:cNvPr id="34" name="Textfeld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472" y="3482771"/>
                <a:ext cx="3705245" cy="446341"/>
              </a:xfrm>
              <a:prstGeom prst="rect">
                <a:avLst/>
              </a:prstGeom>
              <a:blipFill>
                <a:blip r:embed="rId4"/>
                <a:stretch>
                  <a:fillRect t="-2703" r="-329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feld 34"/>
              <p:cNvSpPr txBox="1"/>
              <p:nvPr/>
            </p:nvSpPr>
            <p:spPr>
              <a:xfrm>
                <a:off x="1343472" y="4172042"/>
                <a:ext cx="3879780" cy="4090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𝑇𝑎𝑘𝑡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480</m:t>
                          </m:r>
                          <m:func>
                            <m:func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fName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− 45</m:t>
                              </m:r>
                              <m:func>
                                <m:func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fName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− 120 </m:t>
                                  </m:r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e>
                              </m:func>
                            </m:e>
                          </m:func>
                        </m:num>
                        <m:den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  <m:r>
                        <a:rPr lang="de-DE" sz="1400" b="0" i="0" smtClean="0">
                          <a:latin typeface="Cambria Math" panose="02040503050406030204" pitchFamily="18" charset="0"/>
                        </a:rPr>
                        <m:t>=19 </m:t>
                      </m:r>
                      <m:r>
                        <m:rPr>
                          <m:sty m:val="p"/>
                        </m:rPr>
                        <a:rPr lang="de-DE" sz="1400" b="0" i="0" smtClean="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de-DE" b="0" dirty="0"/>
              </a:p>
            </p:txBody>
          </p:sp>
        </mc:Choice>
        <mc:Fallback xmlns="">
          <p:sp>
            <p:nvSpPr>
              <p:cNvPr id="35" name="Textfeld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472" y="4172042"/>
                <a:ext cx="3879780" cy="409086"/>
              </a:xfrm>
              <a:prstGeom prst="rect">
                <a:avLst/>
              </a:prstGeom>
              <a:blipFill>
                <a:blip r:embed="rId5"/>
                <a:stretch>
                  <a:fillRect l="-471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6816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kttime_calcul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0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2">
            <a:extLst>
              <a:ext uri="{FF2B5EF4-FFF2-40B4-BE49-F238E27FC236}">
                <a16:creationId xmlns:a16="http://schemas.microsoft.com/office/drawing/2014/main" id="{C3B7391C-6D86-4154-8E69-AFE76A2F7892}"/>
              </a:ext>
            </a:extLst>
          </p:cNvPr>
          <p:cNvSpPr txBox="1"/>
          <p:nvPr/>
        </p:nvSpPr>
        <p:spPr>
          <a:xfrm>
            <a:off x="600924" y="568758"/>
            <a:ext cx="6611200" cy="92333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Takt Time / Lead Time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8CA6F"/>
                </a:solidFill>
                <a:effectLst/>
                <a:uLnTx/>
                <a:uFillTx/>
                <a:latin typeface="Open Sans Light"/>
                <a:ea typeface="Open Sans" panose="020B0606030504020204" pitchFamily="34" charset="0"/>
                <a:cs typeface="Open Sans" panose="020B0606030504020204" pitchFamily="34" charset="0"/>
              </a:rPr>
              <a:t>Enabler for…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7A6C5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DBB7187-9A4A-C3D9-9E15-93BC336FE705}"/>
              </a:ext>
            </a:extLst>
          </p:cNvPr>
          <p:cNvGrpSpPr>
            <a:grpSpLocks noChangeAspect="1"/>
          </p:cNvGrpSpPr>
          <p:nvPr/>
        </p:nvGrpSpPr>
        <p:grpSpPr>
          <a:xfrm>
            <a:off x="3538772" y="1448780"/>
            <a:ext cx="8052304" cy="4752529"/>
            <a:chOff x="3368645" y="1300549"/>
            <a:chExt cx="7098438" cy="4189551"/>
          </a:xfrm>
        </p:grpSpPr>
        <p:sp>
          <p:nvSpPr>
            <p:cNvPr id="4" name="Text Placeholder 14">
              <a:extLst>
                <a:ext uri="{FF2B5EF4-FFF2-40B4-BE49-F238E27FC236}">
                  <a16:creationId xmlns:a16="http://schemas.microsoft.com/office/drawing/2014/main" id="{A1697426-E312-62DA-0BD6-FA0B51FF3BB6}"/>
                </a:ext>
              </a:extLst>
            </p:cNvPr>
            <p:cNvSpPr txBox="1">
              <a:spLocks/>
            </p:cNvSpPr>
            <p:nvPr/>
          </p:nvSpPr>
          <p:spPr>
            <a:xfrm>
              <a:off x="3368953" y="2511748"/>
              <a:ext cx="810362" cy="900100"/>
            </a:xfrm>
            <a:prstGeom prst="rect">
              <a:avLst/>
            </a:prstGeom>
            <a:solidFill>
              <a:srgbClr val="5E8DA4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 kumimoji="0" sz="1000" b="0" i="0" u="none" strike="noStrike" kern="800" cap="none" spc="-13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</a:defRPr>
              </a:lvl1pPr>
              <a:lvl2pPr marL="0" indent="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</a:defRPr>
              </a:lvl2pPr>
              <a:lvl3pPr marL="342900" indent="-1714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</a:defRPr>
              </a:lvl3pPr>
              <a:lvl4pPr marL="514350" indent="-1714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</a:defRPr>
              </a:lvl4pPr>
              <a:lvl5pPr marL="74295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</a:defRPr>
              </a:lvl5pPr>
              <a:lvl6pPr marL="3352716" indent="-304792">
                <a:spcBef>
                  <a:spcPct val="20000"/>
                </a:spcBef>
                <a:buFont typeface="Arial" panose="020B0604020202020204" pitchFamily="34" charset="0"/>
                <a:buChar char="•"/>
                <a:defRPr sz="2667"/>
              </a:lvl6pPr>
              <a:lvl7pPr marL="3962301" indent="-304792">
                <a:spcBef>
                  <a:spcPct val="20000"/>
                </a:spcBef>
                <a:buFont typeface="Arial" panose="020B0604020202020204" pitchFamily="34" charset="0"/>
                <a:buChar char="•"/>
                <a:defRPr sz="2667"/>
              </a:lvl7pPr>
              <a:lvl8pPr marL="4571886" indent="-304792">
                <a:spcBef>
                  <a:spcPct val="20000"/>
                </a:spcBef>
                <a:buFont typeface="Arial" panose="020B0604020202020204" pitchFamily="34" charset="0"/>
                <a:buChar char="•"/>
                <a:defRPr sz="2667"/>
              </a:lvl8pPr>
              <a:lvl9pPr marL="5181470" indent="-304792">
                <a:spcBef>
                  <a:spcPct val="20000"/>
                </a:spcBef>
                <a:buFont typeface="Arial" panose="020B0604020202020204" pitchFamily="34" charset="0"/>
                <a:buChar char="•"/>
                <a:defRPr sz="2667"/>
              </a:lvl9pPr>
            </a:lstStyle>
            <a:p>
              <a:r>
                <a:rPr lang="en-US" dirty="0"/>
                <a:t>Obeyaka /</a:t>
              </a:r>
              <a:br>
                <a:rPr lang="en-US" dirty="0"/>
              </a:br>
              <a:r>
                <a:rPr lang="en-US" dirty="0"/>
                <a:t>Lean Layout</a:t>
              </a:r>
            </a:p>
          </p:txBody>
        </p:sp>
        <p:sp>
          <p:nvSpPr>
            <p:cNvPr id="5" name="Text Placeholder 14">
              <a:extLst>
                <a:ext uri="{FF2B5EF4-FFF2-40B4-BE49-F238E27FC236}">
                  <a16:creationId xmlns:a16="http://schemas.microsoft.com/office/drawing/2014/main" id="{8F080AA1-0E40-DEFF-4D39-844252A4EFDE}"/>
                </a:ext>
              </a:extLst>
            </p:cNvPr>
            <p:cNvSpPr txBox="1">
              <a:spLocks/>
            </p:cNvSpPr>
            <p:nvPr/>
          </p:nvSpPr>
          <p:spPr>
            <a:xfrm>
              <a:off x="3368953" y="3430435"/>
              <a:ext cx="810362" cy="900100"/>
            </a:xfrm>
            <a:prstGeom prst="rect">
              <a:avLst/>
            </a:prstGeom>
            <a:solidFill>
              <a:srgbClr val="5E8DA4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5S</a:t>
              </a:r>
            </a:p>
          </p:txBody>
        </p:sp>
        <p:sp>
          <p:nvSpPr>
            <p:cNvPr id="6" name="Text Placeholder 14">
              <a:extLst>
                <a:ext uri="{FF2B5EF4-FFF2-40B4-BE49-F238E27FC236}">
                  <a16:creationId xmlns:a16="http://schemas.microsoft.com/office/drawing/2014/main" id="{190FCC4E-2353-13B5-C969-E6F0AF6036A4}"/>
                </a:ext>
              </a:extLst>
            </p:cNvPr>
            <p:cNvSpPr txBox="1">
              <a:spLocks/>
            </p:cNvSpPr>
            <p:nvPr/>
          </p:nvSpPr>
          <p:spPr>
            <a:xfrm>
              <a:off x="3368953" y="4350846"/>
              <a:ext cx="810362" cy="900100"/>
            </a:xfrm>
            <a:prstGeom prst="rect">
              <a:avLst/>
            </a:prstGeom>
            <a:solidFill>
              <a:srgbClr val="5E8DA4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Small-sized Packaging</a:t>
              </a:r>
            </a:p>
          </p:txBody>
        </p:sp>
        <p:sp>
          <p:nvSpPr>
            <p:cNvPr id="7" name="Text Placeholder 14">
              <a:extLst>
                <a:ext uri="{FF2B5EF4-FFF2-40B4-BE49-F238E27FC236}">
                  <a16:creationId xmlns:a16="http://schemas.microsoft.com/office/drawing/2014/main" id="{769832D7-52E1-C544-A2B7-ACCC987F0532}"/>
                </a:ext>
              </a:extLst>
            </p:cNvPr>
            <p:cNvSpPr txBox="1">
              <a:spLocks/>
            </p:cNvSpPr>
            <p:nvPr/>
          </p:nvSpPr>
          <p:spPr>
            <a:xfrm>
              <a:off x="4206800" y="2511748"/>
              <a:ext cx="810362" cy="900100"/>
            </a:xfrm>
            <a:prstGeom prst="rect">
              <a:avLst/>
            </a:prstGeom>
            <a:solidFill>
              <a:srgbClr val="5E8DA4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Inbound Milkrun</a:t>
              </a:r>
            </a:p>
          </p:txBody>
        </p:sp>
        <p:sp>
          <p:nvSpPr>
            <p:cNvPr id="8" name="Text Placeholder 14">
              <a:extLst>
                <a:ext uri="{FF2B5EF4-FFF2-40B4-BE49-F238E27FC236}">
                  <a16:creationId xmlns:a16="http://schemas.microsoft.com/office/drawing/2014/main" id="{2BA7E63B-AE5B-4A77-A6E2-D0A254742A22}"/>
                </a:ext>
              </a:extLst>
            </p:cNvPr>
            <p:cNvSpPr txBox="1">
              <a:spLocks/>
            </p:cNvSpPr>
            <p:nvPr/>
          </p:nvSpPr>
          <p:spPr>
            <a:xfrm>
              <a:off x="4206800" y="3430435"/>
              <a:ext cx="810362" cy="900100"/>
            </a:xfrm>
            <a:prstGeom prst="rect">
              <a:avLst/>
            </a:prstGeom>
            <a:solidFill>
              <a:srgbClr val="FFC000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Takt Time</a:t>
              </a:r>
            </a:p>
          </p:txBody>
        </p:sp>
        <p:sp>
          <p:nvSpPr>
            <p:cNvPr id="9" name="Text Placeholder 14">
              <a:extLst>
                <a:ext uri="{FF2B5EF4-FFF2-40B4-BE49-F238E27FC236}">
                  <a16:creationId xmlns:a16="http://schemas.microsoft.com/office/drawing/2014/main" id="{7F438CCC-F399-70C9-5C60-0A8EF3E79ED5}"/>
                </a:ext>
              </a:extLst>
            </p:cNvPr>
            <p:cNvSpPr txBox="1">
              <a:spLocks/>
            </p:cNvSpPr>
            <p:nvPr/>
          </p:nvSpPr>
          <p:spPr>
            <a:xfrm>
              <a:off x="4206800" y="4350846"/>
              <a:ext cx="810362" cy="900100"/>
            </a:xfrm>
            <a:prstGeom prst="rect">
              <a:avLst/>
            </a:prstGeom>
            <a:solidFill>
              <a:srgbClr val="5E8DA4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SMED Changeover</a:t>
              </a: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A454A346-E001-85FF-3904-9057AC6C341F}"/>
                </a:ext>
              </a:extLst>
            </p:cNvPr>
            <p:cNvSpPr/>
            <p:nvPr/>
          </p:nvSpPr>
          <p:spPr bwMode="auto">
            <a:xfrm>
              <a:off x="3368953" y="1934548"/>
              <a:ext cx="1648209" cy="432000"/>
            </a:xfrm>
            <a:prstGeom prst="rect">
              <a:avLst/>
            </a:prstGeom>
            <a:solidFill>
              <a:srgbClr val="234E6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Level 1 – Enabler</a:t>
              </a:r>
            </a:p>
          </p:txBody>
        </p:sp>
        <p:sp>
          <p:nvSpPr>
            <p:cNvPr id="11" name="Text Placeholder 14">
              <a:extLst>
                <a:ext uri="{FF2B5EF4-FFF2-40B4-BE49-F238E27FC236}">
                  <a16:creationId xmlns:a16="http://schemas.microsoft.com/office/drawing/2014/main" id="{2A67181A-72AE-79BE-55B1-B7102E7BE803}"/>
                </a:ext>
              </a:extLst>
            </p:cNvPr>
            <p:cNvSpPr txBox="1">
              <a:spLocks/>
            </p:cNvSpPr>
            <p:nvPr/>
          </p:nvSpPr>
          <p:spPr>
            <a:xfrm>
              <a:off x="5186880" y="2511748"/>
              <a:ext cx="810362" cy="900100"/>
            </a:xfrm>
            <a:prstGeom prst="rect">
              <a:avLst/>
            </a:prstGeom>
            <a:solidFill>
              <a:srgbClr val="5E8DA4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Standard-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ization</a:t>
              </a:r>
            </a:p>
          </p:txBody>
        </p:sp>
        <p:sp>
          <p:nvSpPr>
            <p:cNvPr id="12" name="Text Placeholder 14">
              <a:extLst>
                <a:ext uri="{FF2B5EF4-FFF2-40B4-BE49-F238E27FC236}">
                  <a16:creationId xmlns:a16="http://schemas.microsoft.com/office/drawing/2014/main" id="{0465AE06-5DBF-53EB-7693-B11FA203A5E4}"/>
                </a:ext>
              </a:extLst>
            </p:cNvPr>
            <p:cNvSpPr txBox="1">
              <a:spLocks/>
            </p:cNvSpPr>
            <p:nvPr/>
          </p:nvSpPr>
          <p:spPr>
            <a:xfrm>
              <a:off x="5186880" y="3430435"/>
              <a:ext cx="810362" cy="900100"/>
            </a:xfrm>
            <a:prstGeom prst="rect">
              <a:avLst/>
            </a:prstGeom>
            <a:solidFill>
              <a:srgbClr val="5E8DA4"/>
            </a:solidFill>
            <a:ln w="28575">
              <a:solidFill>
                <a:srgbClr val="FFC000"/>
              </a:solidFill>
            </a:ln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One Piece Flow</a:t>
              </a:r>
            </a:p>
          </p:txBody>
        </p:sp>
        <p:sp>
          <p:nvSpPr>
            <p:cNvPr id="13" name="Text Placeholder 14">
              <a:extLst>
                <a:ext uri="{FF2B5EF4-FFF2-40B4-BE49-F238E27FC236}">
                  <a16:creationId xmlns:a16="http://schemas.microsoft.com/office/drawing/2014/main" id="{DB1AC62F-D499-2BB0-A186-11C3B047872A}"/>
                </a:ext>
              </a:extLst>
            </p:cNvPr>
            <p:cNvSpPr txBox="1">
              <a:spLocks/>
            </p:cNvSpPr>
            <p:nvPr/>
          </p:nvSpPr>
          <p:spPr>
            <a:xfrm>
              <a:off x="5186880" y="4350846"/>
              <a:ext cx="810362" cy="900100"/>
            </a:xfrm>
            <a:prstGeom prst="rect">
              <a:avLst/>
            </a:prstGeom>
            <a:solidFill>
              <a:srgbClr val="5E8DA4"/>
            </a:solidFill>
            <a:ln w="28575">
              <a:solidFill>
                <a:srgbClr val="FFC000"/>
              </a:solidFill>
            </a:ln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2-Box  Principle</a:t>
              </a:r>
            </a:p>
          </p:txBody>
        </p:sp>
        <p:sp>
          <p:nvSpPr>
            <p:cNvPr id="14" name="Text Placeholder 14">
              <a:extLst>
                <a:ext uri="{FF2B5EF4-FFF2-40B4-BE49-F238E27FC236}">
                  <a16:creationId xmlns:a16="http://schemas.microsoft.com/office/drawing/2014/main" id="{740CABB6-C086-268B-58C0-598632ACFB6B}"/>
                </a:ext>
              </a:extLst>
            </p:cNvPr>
            <p:cNvSpPr txBox="1">
              <a:spLocks/>
            </p:cNvSpPr>
            <p:nvPr/>
          </p:nvSpPr>
          <p:spPr>
            <a:xfrm>
              <a:off x="6016981" y="2511748"/>
              <a:ext cx="810362" cy="900100"/>
            </a:xfrm>
            <a:prstGeom prst="rect">
              <a:avLst/>
            </a:prstGeom>
            <a:solidFill>
              <a:srgbClr val="5E8DA4"/>
            </a:solidFill>
            <a:ln w="28575">
              <a:solidFill>
                <a:srgbClr val="FFC000"/>
              </a:solidFill>
            </a:ln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Mizusumashi / Tow Train</a:t>
              </a:r>
            </a:p>
          </p:txBody>
        </p:sp>
        <p:sp>
          <p:nvSpPr>
            <p:cNvPr id="15" name="Text Placeholder 14">
              <a:extLst>
                <a:ext uri="{FF2B5EF4-FFF2-40B4-BE49-F238E27FC236}">
                  <a16:creationId xmlns:a16="http://schemas.microsoft.com/office/drawing/2014/main" id="{61ECD0F2-093D-0590-73DB-24F584528A90}"/>
                </a:ext>
              </a:extLst>
            </p:cNvPr>
            <p:cNvSpPr txBox="1">
              <a:spLocks/>
            </p:cNvSpPr>
            <p:nvPr/>
          </p:nvSpPr>
          <p:spPr>
            <a:xfrm>
              <a:off x="6016981" y="3430435"/>
              <a:ext cx="810362" cy="900100"/>
            </a:xfrm>
            <a:prstGeom prst="rect">
              <a:avLst/>
            </a:prstGeom>
            <a:solidFill>
              <a:srgbClr val="5E8DA4"/>
            </a:solidFill>
            <a:ln w="28575">
              <a:solidFill>
                <a:srgbClr val="FFC000"/>
              </a:solidFill>
            </a:ln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Zero Buffer</a:t>
              </a:r>
            </a:p>
          </p:txBody>
        </p:sp>
        <p:sp>
          <p:nvSpPr>
            <p:cNvPr id="16" name="Text Placeholder 14">
              <a:extLst>
                <a:ext uri="{FF2B5EF4-FFF2-40B4-BE49-F238E27FC236}">
                  <a16:creationId xmlns:a16="http://schemas.microsoft.com/office/drawing/2014/main" id="{35D237BD-AB4C-10DC-6E42-C6B539028D7E}"/>
                </a:ext>
              </a:extLst>
            </p:cNvPr>
            <p:cNvSpPr txBox="1">
              <a:spLocks/>
            </p:cNvSpPr>
            <p:nvPr/>
          </p:nvSpPr>
          <p:spPr>
            <a:xfrm>
              <a:off x="6016981" y="4350846"/>
              <a:ext cx="810362" cy="900100"/>
            </a:xfrm>
            <a:prstGeom prst="rect">
              <a:avLst/>
            </a:prstGeom>
            <a:solidFill>
              <a:srgbClr val="5E8DA4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Visualization</a:t>
              </a: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AC3DEA10-2E9B-E555-AAE1-FA2ADC940586}"/>
                </a:ext>
              </a:extLst>
            </p:cNvPr>
            <p:cNvSpPr/>
            <p:nvPr/>
          </p:nvSpPr>
          <p:spPr bwMode="auto">
            <a:xfrm>
              <a:off x="5187221" y="1934548"/>
              <a:ext cx="1640122" cy="432000"/>
            </a:xfrm>
            <a:prstGeom prst="rect">
              <a:avLst/>
            </a:prstGeom>
            <a:solidFill>
              <a:srgbClr val="234E6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Level 2 – Basics</a:t>
              </a:r>
            </a:p>
          </p:txBody>
        </p:sp>
        <p:sp>
          <p:nvSpPr>
            <p:cNvPr id="18" name="Text Placeholder 14">
              <a:extLst>
                <a:ext uri="{FF2B5EF4-FFF2-40B4-BE49-F238E27FC236}">
                  <a16:creationId xmlns:a16="http://schemas.microsoft.com/office/drawing/2014/main" id="{F674DC9D-5238-8964-6DE9-4A9DF81780A8}"/>
                </a:ext>
              </a:extLst>
            </p:cNvPr>
            <p:cNvSpPr txBox="1">
              <a:spLocks/>
            </p:cNvSpPr>
            <p:nvPr/>
          </p:nvSpPr>
          <p:spPr>
            <a:xfrm>
              <a:off x="7003503" y="2511489"/>
              <a:ext cx="810362" cy="900100"/>
            </a:xfrm>
            <a:prstGeom prst="rect">
              <a:avLst/>
            </a:prstGeom>
            <a:solidFill>
              <a:srgbClr val="5E8DA4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Lean</a:t>
              </a:r>
              <a:b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</a:b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Training</a:t>
              </a:r>
            </a:p>
          </p:txBody>
        </p:sp>
        <p:sp>
          <p:nvSpPr>
            <p:cNvPr id="19" name="Text Placeholder 14">
              <a:extLst>
                <a:ext uri="{FF2B5EF4-FFF2-40B4-BE49-F238E27FC236}">
                  <a16:creationId xmlns:a16="http://schemas.microsoft.com/office/drawing/2014/main" id="{B75C58A3-CEBB-E718-0212-29EDE82E0511}"/>
                </a:ext>
              </a:extLst>
            </p:cNvPr>
            <p:cNvSpPr txBox="1">
              <a:spLocks/>
            </p:cNvSpPr>
            <p:nvPr/>
          </p:nvSpPr>
          <p:spPr>
            <a:xfrm>
              <a:off x="7003503" y="3430176"/>
              <a:ext cx="810362" cy="900100"/>
            </a:xfrm>
            <a:prstGeom prst="rect">
              <a:avLst/>
            </a:prstGeom>
            <a:solidFill>
              <a:srgbClr val="5E8DA4"/>
            </a:solidFill>
            <a:ln w="28575">
              <a:solidFill>
                <a:srgbClr val="FFC000"/>
              </a:solidFill>
            </a:ln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Operator-Process</a:t>
              </a:r>
              <a:b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</a:b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Flexibility</a:t>
              </a:r>
            </a:p>
          </p:txBody>
        </p:sp>
        <p:sp>
          <p:nvSpPr>
            <p:cNvPr id="20" name="Text Placeholder 14">
              <a:extLst>
                <a:ext uri="{FF2B5EF4-FFF2-40B4-BE49-F238E27FC236}">
                  <a16:creationId xmlns:a16="http://schemas.microsoft.com/office/drawing/2014/main" id="{BDD44862-CD50-8033-66F1-1C50D345733C}"/>
                </a:ext>
              </a:extLst>
            </p:cNvPr>
            <p:cNvSpPr txBox="1">
              <a:spLocks/>
            </p:cNvSpPr>
            <p:nvPr/>
          </p:nvSpPr>
          <p:spPr>
            <a:xfrm>
              <a:off x="7003503" y="4350587"/>
              <a:ext cx="810362" cy="900100"/>
            </a:xfrm>
            <a:prstGeom prst="rect">
              <a:avLst/>
            </a:prstGeom>
            <a:solidFill>
              <a:srgbClr val="5E8DA4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Andon</a:t>
              </a:r>
            </a:p>
          </p:txBody>
        </p:sp>
        <p:sp>
          <p:nvSpPr>
            <p:cNvPr id="21" name="Text Placeholder 14">
              <a:extLst>
                <a:ext uri="{FF2B5EF4-FFF2-40B4-BE49-F238E27FC236}">
                  <a16:creationId xmlns:a16="http://schemas.microsoft.com/office/drawing/2014/main" id="{619431C1-C913-9F76-3BF4-2017AD9F8754}"/>
                </a:ext>
              </a:extLst>
            </p:cNvPr>
            <p:cNvSpPr txBox="1">
              <a:spLocks/>
            </p:cNvSpPr>
            <p:nvPr/>
          </p:nvSpPr>
          <p:spPr>
            <a:xfrm>
              <a:off x="7841556" y="2511489"/>
              <a:ext cx="810362" cy="900100"/>
            </a:xfrm>
            <a:prstGeom prst="rect">
              <a:avLst/>
            </a:prstGeom>
            <a:solidFill>
              <a:srgbClr val="5E8DA4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Safety / Ergonomics</a:t>
              </a:r>
            </a:p>
          </p:txBody>
        </p:sp>
        <p:sp>
          <p:nvSpPr>
            <p:cNvPr id="22" name="Text Placeholder 14">
              <a:extLst>
                <a:ext uri="{FF2B5EF4-FFF2-40B4-BE49-F238E27FC236}">
                  <a16:creationId xmlns:a16="http://schemas.microsoft.com/office/drawing/2014/main" id="{889A3F51-2AD2-A3CA-6FB6-70442D4D1C8B}"/>
                </a:ext>
              </a:extLst>
            </p:cNvPr>
            <p:cNvSpPr txBox="1">
              <a:spLocks/>
            </p:cNvSpPr>
            <p:nvPr/>
          </p:nvSpPr>
          <p:spPr>
            <a:xfrm>
              <a:off x="7841556" y="3430176"/>
              <a:ext cx="810362" cy="900100"/>
            </a:xfrm>
            <a:prstGeom prst="rect">
              <a:avLst/>
            </a:prstGeom>
            <a:solidFill>
              <a:srgbClr val="5E8DA4"/>
            </a:solidFill>
            <a:ln w="28575">
              <a:solidFill>
                <a:srgbClr val="FFC000"/>
              </a:solidFill>
            </a:ln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Supermarket</a:t>
              </a:r>
            </a:p>
          </p:txBody>
        </p:sp>
        <p:sp>
          <p:nvSpPr>
            <p:cNvPr id="23" name="Text Placeholder 14">
              <a:extLst>
                <a:ext uri="{FF2B5EF4-FFF2-40B4-BE49-F238E27FC236}">
                  <a16:creationId xmlns:a16="http://schemas.microsoft.com/office/drawing/2014/main" id="{2CA18464-0F4C-E7B9-4FA0-7484CE792784}"/>
                </a:ext>
              </a:extLst>
            </p:cNvPr>
            <p:cNvSpPr txBox="1">
              <a:spLocks/>
            </p:cNvSpPr>
            <p:nvPr/>
          </p:nvSpPr>
          <p:spPr>
            <a:xfrm>
              <a:off x="7841556" y="4350587"/>
              <a:ext cx="810362" cy="900100"/>
            </a:xfrm>
            <a:prstGeom prst="rect">
              <a:avLst/>
            </a:prstGeom>
            <a:solidFill>
              <a:srgbClr val="5E8DA4"/>
            </a:solidFill>
            <a:ln w="28575">
              <a:solidFill>
                <a:srgbClr val="FFC000"/>
              </a:solidFill>
            </a:ln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Pull / Kanban</a:t>
              </a: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308B3B39-E875-5A3A-2350-1F0DC5D75736}"/>
                </a:ext>
              </a:extLst>
            </p:cNvPr>
            <p:cNvSpPr/>
            <p:nvPr/>
          </p:nvSpPr>
          <p:spPr bwMode="auto">
            <a:xfrm>
              <a:off x="7003845" y="1934289"/>
              <a:ext cx="1648073" cy="432000"/>
            </a:xfrm>
            <a:prstGeom prst="rect">
              <a:avLst/>
            </a:prstGeom>
            <a:solidFill>
              <a:srgbClr val="234E6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Level 3 – Experts</a:t>
              </a:r>
            </a:p>
          </p:txBody>
        </p:sp>
        <p:sp>
          <p:nvSpPr>
            <p:cNvPr id="26" name="Text Placeholder 14">
              <a:extLst>
                <a:ext uri="{FF2B5EF4-FFF2-40B4-BE49-F238E27FC236}">
                  <a16:creationId xmlns:a16="http://schemas.microsoft.com/office/drawing/2014/main" id="{18FE2B1C-7947-AA4B-1290-95F259CACA9F}"/>
                </a:ext>
              </a:extLst>
            </p:cNvPr>
            <p:cNvSpPr txBox="1">
              <a:spLocks/>
            </p:cNvSpPr>
            <p:nvPr/>
          </p:nvSpPr>
          <p:spPr>
            <a:xfrm>
              <a:off x="8828079" y="2511748"/>
              <a:ext cx="810362" cy="900100"/>
            </a:xfrm>
            <a:prstGeom prst="rect">
              <a:avLst/>
            </a:prstGeom>
            <a:solidFill>
              <a:srgbClr val="5E8DA4"/>
            </a:solidFill>
            <a:ln w="28575">
              <a:solidFill>
                <a:srgbClr val="FFC000"/>
              </a:solidFill>
            </a:ln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Heijunka / Leveling</a:t>
              </a:r>
            </a:p>
          </p:txBody>
        </p:sp>
        <p:sp>
          <p:nvSpPr>
            <p:cNvPr id="28" name="Text Placeholder 14">
              <a:extLst>
                <a:ext uri="{FF2B5EF4-FFF2-40B4-BE49-F238E27FC236}">
                  <a16:creationId xmlns:a16="http://schemas.microsoft.com/office/drawing/2014/main" id="{1061904B-4986-2BA1-8C37-FA6AAAECB589}"/>
                </a:ext>
              </a:extLst>
            </p:cNvPr>
            <p:cNvSpPr txBox="1">
              <a:spLocks/>
            </p:cNvSpPr>
            <p:nvPr/>
          </p:nvSpPr>
          <p:spPr>
            <a:xfrm>
              <a:off x="8828079" y="3430435"/>
              <a:ext cx="810362" cy="900100"/>
            </a:xfrm>
            <a:prstGeom prst="rect">
              <a:avLst/>
            </a:prstGeom>
            <a:solidFill>
              <a:srgbClr val="5E8DA4"/>
            </a:solidFill>
            <a:ln w="28575">
              <a:solidFill>
                <a:srgbClr val="FFC000"/>
              </a:solidFill>
            </a:ln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Yamazumi /</a:t>
              </a:r>
              <a:b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</a:b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Line Balancing</a:t>
              </a:r>
            </a:p>
          </p:txBody>
        </p:sp>
        <p:sp>
          <p:nvSpPr>
            <p:cNvPr id="29" name="Text Placeholder 14">
              <a:extLst>
                <a:ext uri="{FF2B5EF4-FFF2-40B4-BE49-F238E27FC236}">
                  <a16:creationId xmlns:a16="http://schemas.microsoft.com/office/drawing/2014/main" id="{718DD5F2-657B-C38E-2584-65B4905B689A}"/>
                </a:ext>
              </a:extLst>
            </p:cNvPr>
            <p:cNvSpPr txBox="1">
              <a:spLocks/>
            </p:cNvSpPr>
            <p:nvPr/>
          </p:nvSpPr>
          <p:spPr>
            <a:xfrm>
              <a:off x="8828079" y="4350846"/>
              <a:ext cx="810362" cy="900100"/>
            </a:xfrm>
            <a:prstGeom prst="rect">
              <a:avLst/>
            </a:prstGeom>
            <a:solidFill>
              <a:srgbClr val="5E8DA4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3P /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9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Design for Manufacturing</a:t>
              </a:r>
            </a:p>
          </p:txBody>
        </p:sp>
        <p:sp>
          <p:nvSpPr>
            <p:cNvPr id="30" name="Text Placeholder 14">
              <a:extLst>
                <a:ext uri="{FF2B5EF4-FFF2-40B4-BE49-F238E27FC236}">
                  <a16:creationId xmlns:a16="http://schemas.microsoft.com/office/drawing/2014/main" id="{96082478-2A89-AEEA-ED78-B5CB30BE4465}"/>
                </a:ext>
              </a:extLst>
            </p:cNvPr>
            <p:cNvSpPr txBox="1">
              <a:spLocks/>
            </p:cNvSpPr>
            <p:nvPr/>
          </p:nvSpPr>
          <p:spPr>
            <a:xfrm>
              <a:off x="9656720" y="2511748"/>
              <a:ext cx="810362" cy="900099"/>
            </a:xfrm>
            <a:prstGeom prst="rect">
              <a:avLst/>
            </a:prstGeom>
            <a:solidFill>
              <a:srgbClr val="5E8DA4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Total Productive Maintenance</a:t>
              </a:r>
            </a:p>
          </p:txBody>
        </p:sp>
        <p:sp>
          <p:nvSpPr>
            <p:cNvPr id="31" name="Text Placeholder 14">
              <a:extLst>
                <a:ext uri="{FF2B5EF4-FFF2-40B4-BE49-F238E27FC236}">
                  <a16:creationId xmlns:a16="http://schemas.microsoft.com/office/drawing/2014/main" id="{0160B1A8-3FA6-5768-C565-42683E743D2F}"/>
                </a:ext>
              </a:extLst>
            </p:cNvPr>
            <p:cNvSpPr txBox="1">
              <a:spLocks/>
            </p:cNvSpPr>
            <p:nvPr/>
          </p:nvSpPr>
          <p:spPr>
            <a:xfrm>
              <a:off x="9656720" y="3430435"/>
              <a:ext cx="810362" cy="900099"/>
            </a:xfrm>
            <a:prstGeom prst="rect">
              <a:avLst/>
            </a:prstGeom>
            <a:solidFill>
              <a:srgbClr val="5E8DA4"/>
            </a:solidFill>
            <a:ln w="28575">
              <a:solidFill>
                <a:srgbClr val="FFC000"/>
              </a:solidFill>
            </a:ln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Mixed Model Line</a:t>
              </a:r>
            </a:p>
          </p:txBody>
        </p:sp>
        <p:sp>
          <p:nvSpPr>
            <p:cNvPr id="32" name="Text Placeholder 14">
              <a:extLst>
                <a:ext uri="{FF2B5EF4-FFF2-40B4-BE49-F238E27FC236}">
                  <a16:creationId xmlns:a16="http://schemas.microsoft.com/office/drawing/2014/main" id="{6BCC0F3D-97DA-B883-338D-688795CB492E}"/>
                </a:ext>
              </a:extLst>
            </p:cNvPr>
            <p:cNvSpPr txBox="1">
              <a:spLocks/>
            </p:cNvSpPr>
            <p:nvPr/>
          </p:nvSpPr>
          <p:spPr>
            <a:xfrm>
              <a:off x="9656720" y="4350846"/>
              <a:ext cx="810362" cy="900099"/>
            </a:xfrm>
            <a:prstGeom prst="rect">
              <a:avLst/>
            </a:prstGeom>
            <a:solidFill>
              <a:srgbClr val="5E8DA4"/>
            </a:solidFill>
          </p:spPr>
          <p:txBody>
            <a:bodyPr vert="horz" lIns="0" tIns="91440" rIns="0" bIns="91440" rtlCol="0" anchor="ctr" anchorCtr="0">
              <a:noAutofit/>
            </a:bodyPr>
            <a:lstStyle>
              <a:lvl1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34290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514350" indent="-17145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742950" indent="-228600" algn="l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8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7AEA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0" i="0" u="none" strike="noStrike" kern="800" cap="none" spc="-1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Jidoka / Hanedashi</a:t>
              </a:r>
            </a:p>
          </p:txBody>
        </p:sp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E1A84BC9-A9AF-1289-4A71-C0D4D1E15DF9}"/>
                </a:ext>
              </a:extLst>
            </p:cNvPr>
            <p:cNvSpPr/>
            <p:nvPr/>
          </p:nvSpPr>
          <p:spPr bwMode="auto">
            <a:xfrm>
              <a:off x="8828421" y="1934548"/>
              <a:ext cx="1638662" cy="432000"/>
            </a:xfrm>
            <a:prstGeom prst="rect">
              <a:avLst/>
            </a:prstGeom>
            <a:solidFill>
              <a:srgbClr val="234E6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Level 4 – Pro-Tools</a:t>
              </a:r>
            </a:p>
          </p:txBody>
        </p:sp>
        <p:sp>
          <p:nvSpPr>
            <p:cNvPr id="52" name="Trapezoid 150">
              <a:extLst>
                <a:ext uri="{FF2B5EF4-FFF2-40B4-BE49-F238E27FC236}">
                  <a16:creationId xmlns:a16="http://schemas.microsoft.com/office/drawing/2014/main" id="{0D361C47-EA69-8168-7DA5-9907D59D7E87}"/>
                </a:ext>
              </a:extLst>
            </p:cNvPr>
            <p:cNvSpPr/>
            <p:nvPr/>
          </p:nvSpPr>
          <p:spPr bwMode="auto">
            <a:xfrm>
              <a:off x="3368954" y="5294818"/>
              <a:ext cx="7097788" cy="195282"/>
            </a:xfrm>
            <a:prstGeom prst="trapezoid">
              <a:avLst>
                <a:gd name="adj" fmla="val 0"/>
              </a:avLst>
            </a:prstGeom>
            <a:solidFill>
              <a:srgbClr val="F84C37"/>
            </a:solidFill>
            <a:ln w="9525" cap="flat" cmpd="sng" algn="ctr">
              <a:solidFill>
                <a:srgbClr val="F84C3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53" name="Gleichschenkliges Dreieck 151">
              <a:extLst>
                <a:ext uri="{FF2B5EF4-FFF2-40B4-BE49-F238E27FC236}">
                  <a16:creationId xmlns:a16="http://schemas.microsoft.com/office/drawing/2014/main" id="{BA88747E-9C38-02B6-2D6D-CEEB53305031}"/>
                </a:ext>
              </a:extLst>
            </p:cNvPr>
            <p:cNvSpPr/>
            <p:nvPr/>
          </p:nvSpPr>
          <p:spPr bwMode="auto">
            <a:xfrm>
              <a:off x="3368645" y="1300549"/>
              <a:ext cx="7097788" cy="556040"/>
            </a:xfrm>
            <a:prstGeom prst="triangle">
              <a:avLst>
                <a:gd name="adj" fmla="val 49802"/>
              </a:avLst>
            </a:prstGeom>
            <a:solidFill>
              <a:srgbClr val="F84C3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251999" rIns="0" bIns="180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54" name="Trapezoid 150">
              <a:extLst>
                <a:ext uri="{FF2B5EF4-FFF2-40B4-BE49-F238E27FC236}">
                  <a16:creationId xmlns:a16="http://schemas.microsoft.com/office/drawing/2014/main" id="{020554BE-96CB-655C-AB68-84F9184159EE}"/>
                </a:ext>
              </a:extLst>
            </p:cNvPr>
            <p:cNvSpPr/>
            <p:nvPr/>
          </p:nvSpPr>
          <p:spPr bwMode="auto">
            <a:xfrm>
              <a:off x="3368953" y="2405811"/>
              <a:ext cx="7097788" cy="72000"/>
            </a:xfrm>
            <a:prstGeom prst="trapezoid">
              <a:avLst>
                <a:gd name="adj" fmla="val 0"/>
              </a:avLst>
            </a:prstGeom>
            <a:solidFill>
              <a:srgbClr val="DBCA6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pic>
        <p:nvPicPr>
          <p:cNvPr id="55" name="Grafik 54">
            <a:extLst>
              <a:ext uri="{FF2B5EF4-FFF2-40B4-BE49-F238E27FC236}">
                <a16:creationId xmlns:a16="http://schemas.microsoft.com/office/drawing/2014/main" id="{F6A48507-5F89-2728-98A3-ADE576D0E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2392" y="464934"/>
            <a:ext cx="23749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42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9_Storm Dark">
      <a:dk1>
        <a:srgbClr val="FFFFFF"/>
      </a:dk1>
      <a:lt1>
        <a:srgbClr val="2B2B2D"/>
      </a:lt1>
      <a:dk2>
        <a:srgbClr val="387390"/>
      </a:dk2>
      <a:lt2>
        <a:srgbClr val="46768C"/>
      </a:lt2>
      <a:accent1>
        <a:srgbClr val="97AEA0"/>
      </a:accent1>
      <a:accent2>
        <a:srgbClr val="7D9892"/>
      </a:accent2>
      <a:accent3>
        <a:srgbClr val="688687"/>
      </a:accent3>
      <a:accent4>
        <a:srgbClr val="5C818A"/>
      </a:accent4>
      <a:accent5>
        <a:srgbClr val="567C8A"/>
      </a:accent5>
      <a:accent6>
        <a:srgbClr val="4E798C"/>
      </a:accent6>
      <a:hlink>
        <a:srgbClr val="2F8299"/>
      </a:hlink>
      <a:folHlink>
        <a:srgbClr val="8C8C8C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i9_Storm">
      <a:dk1>
        <a:srgbClr val="57565A"/>
      </a:dk1>
      <a:lt1>
        <a:sysClr val="window" lastClr="FFFFFF"/>
      </a:lt1>
      <a:dk2>
        <a:srgbClr val="193441"/>
      </a:dk2>
      <a:lt2>
        <a:srgbClr val="2C4A58"/>
      </a:lt2>
      <a:accent1>
        <a:srgbClr val="97AEA0"/>
      </a:accent1>
      <a:accent2>
        <a:srgbClr val="7D9892"/>
      </a:accent2>
      <a:accent3>
        <a:srgbClr val="688687"/>
      </a:accent3>
      <a:accent4>
        <a:srgbClr val="53737B"/>
      </a:accent4>
      <a:accent5>
        <a:srgbClr val="496A75"/>
      </a:accent5>
      <a:accent6>
        <a:srgbClr val="3E606F"/>
      </a:accent6>
      <a:hlink>
        <a:srgbClr val="2F8299"/>
      </a:hlink>
      <a:folHlink>
        <a:srgbClr val="8C8C8C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i9_Storm">
      <a:dk1>
        <a:srgbClr val="57565A"/>
      </a:dk1>
      <a:lt1>
        <a:sysClr val="window" lastClr="FFFFFF"/>
      </a:lt1>
      <a:dk2>
        <a:srgbClr val="193441"/>
      </a:dk2>
      <a:lt2>
        <a:srgbClr val="2C4A58"/>
      </a:lt2>
      <a:accent1>
        <a:srgbClr val="97AEA0"/>
      </a:accent1>
      <a:accent2>
        <a:srgbClr val="7D9892"/>
      </a:accent2>
      <a:accent3>
        <a:srgbClr val="688687"/>
      </a:accent3>
      <a:accent4>
        <a:srgbClr val="53737B"/>
      </a:accent4>
      <a:accent5>
        <a:srgbClr val="496A75"/>
      </a:accent5>
      <a:accent6>
        <a:srgbClr val="3E606F"/>
      </a:accent6>
      <a:hlink>
        <a:srgbClr val="2F8299"/>
      </a:hlink>
      <a:folHlink>
        <a:srgbClr val="8C8C8C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5_Office Theme">
  <a:themeElements>
    <a:clrScheme name="i9_Storm">
      <a:dk1>
        <a:srgbClr val="57565A"/>
      </a:dk1>
      <a:lt1>
        <a:sysClr val="window" lastClr="FFFFFF"/>
      </a:lt1>
      <a:dk2>
        <a:srgbClr val="193441"/>
      </a:dk2>
      <a:lt2>
        <a:srgbClr val="2C4A58"/>
      </a:lt2>
      <a:accent1>
        <a:srgbClr val="97AEA0"/>
      </a:accent1>
      <a:accent2>
        <a:srgbClr val="7D9892"/>
      </a:accent2>
      <a:accent3>
        <a:srgbClr val="688687"/>
      </a:accent3>
      <a:accent4>
        <a:srgbClr val="53737B"/>
      </a:accent4>
      <a:accent5>
        <a:srgbClr val="496A75"/>
      </a:accent5>
      <a:accent6>
        <a:srgbClr val="3E606F"/>
      </a:accent6>
      <a:hlink>
        <a:srgbClr val="2F8299"/>
      </a:hlink>
      <a:folHlink>
        <a:srgbClr val="8C8C8C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9_Office Theme">
  <a:themeElements>
    <a:clrScheme name="LeanActivity_150520">
      <a:dk1>
        <a:srgbClr val="232A2F"/>
      </a:dk1>
      <a:lt1>
        <a:srgbClr val="FFFFFF"/>
      </a:lt1>
      <a:dk2>
        <a:srgbClr val="254F63"/>
      </a:dk2>
      <a:lt2>
        <a:srgbClr val="E1DEC3"/>
      </a:lt2>
      <a:accent1>
        <a:srgbClr val="232A2F"/>
      </a:accent1>
      <a:accent2>
        <a:srgbClr val="254F63"/>
      </a:accent2>
      <a:accent3>
        <a:srgbClr val="7ABAB6"/>
      </a:accent3>
      <a:accent4>
        <a:srgbClr val="E4E1C6"/>
      </a:accent4>
      <a:accent5>
        <a:srgbClr val="C4675B"/>
      </a:accent5>
      <a:accent6>
        <a:srgbClr val="FEFFFF"/>
      </a:accent6>
      <a:hlink>
        <a:srgbClr val="2F8299"/>
      </a:hlink>
      <a:folHlink>
        <a:srgbClr val="8C8C8C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11_Office Theme">
  <a:themeElements>
    <a:clrScheme name="LeanActivity_150520">
      <a:dk1>
        <a:srgbClr val="232A2F"/>
      </a:dk1>
      <a:lt1>
        <a:srgbClr val="FFFFFF"/>
      </a:lt1>
      <a:dk2>
        <a:srgbClr val="254F63"/>
      </a:dk2>
      <a:lt2>
        <a:srgbClr val="E1DEC3"/>
      </a:lt2>
      <a:accent1>
        <a:srgbClr val="232A2F"/>
      </a:accent1>
      <a:accent2>
        <a:srgbClr val="254F63"/>
      </a:accent2>
      <a:accent3>
        <a:srgbClr val="7ABAB6"/>
      </a:accent3>
      <a:accent4>
        <a:srgbClr val="E4E1C6"/>
      </a:accent4>
      <a:accent5>
        <a:srgbClr val="C4675B"/>
      </a:accent5>
      <a:accent6>
        <a:srgbClr val="FEFFFF"/>
      </a:accent6>
      <a:hlink>
        <a:srgbClr val="2F8299"/>
      </a:hlink>
      <a:folHlink>
        <a:srgbClr val="8C8C8C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570</Words>
  <Application>Microsoft Macintosh PowerPoint</Application>
  <PresentationFormat>Breitbild</PresentationFormat>
  <Paragraphs>107</Paragraphs>
  <Slides>8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8</vt:i4>
      </vt:variant>
    </vt:vector>
  </HeadingPairs>
  <TitlesOfParts>
    <vt:vector size="20" baseType="lpstr">
      <vt:lpstr>Arial</vt:lpstr>
      <vt:lpstr>Calibri</vt:lpstr>
      <vt:lpstr>Cambria Math</vt:lpstr>
      <vt:lpstr>Open Sans</vt:lpstr>
      <vt:lpstr>Open Sans Light</vt:lpstr>
      <vt:lpstr>Open Sans SemiBold</vt:lpstr>
      <vt:lpstr>Office Theme</vt:lpstr>
      <vt:lpstr>1_Office Theme</vt:lpstr>
      <vt:lpstr>3_Office Theme</vt:lpstr>
      <vt:lpstr>5_Office Theme</vt:lpstr>
      <vt:lpstr>9_Office Theme</vt:lpstr>
      <vt:lpstr>11_Office Theme</vt:lpstr>
      <vt:lpstr>PowerPoint-Präsentation</vt:lpstr>
      <vt:lpstr>PowerPoint-Präsentation</vt:lpstr>
      <vt:lpstr>PowerPoint-Präsentation</vt:lpstr>
      <vt:lpstr>PowerPoint-Präsentation</vt:lpstr>
      <vt:lpstr>Takt Time</vt:lpstr>
      <vt:lpstr>Takt Time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s.retzep@googlemail.com</cp:lastModifiedBy>
  <cp:revision>1481</cp:revision>
  <dcterms:created xsi:type="dcterms:W3CDTF">2014-10-08T23:03:32Z</dcterms:created>
  <dcterms:modified xsi:type="dcterms:W3CDTF">2022-10-20T12:10:26Z</dcterms:modified>
</cp:coreProperties>
</file>